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95" r:id="rId4"/>
    <p:sldId id="297" r:id="rId5"/>
    <p:sldId id="296" r:id="rId6"/>
    <p:sldId id="294" r:id="rId7"/>
    <p:sldId id="302" r:id="rId8"/>
    <p:sldId id="303" r:id="rId9"/>
    <p:sldId id="305" r:id="rId10"/>
    <p:sldId id="301" r:id="rId11"/>
    <p:sldId id="306" r:id="rId12"/>
    <p:sldId id="299" r:id="rId13"/>
    <p:sldId id="298" r:id="rId14"/>
    <p:sldId id="300" r:id="rId15"/>
    <p:sldId id="307" r:id="rId16"/>
    <p:sldId id="316" r:id="rId17"/>
    <p:sldId id="312" r:id="rId18"/>
    <p:sldId id="313" r:id="rId19"/>
    <p:sldId id="315" r:id="rId20"/>
    <p:sldId id="279" r:id="rId21"/>
    <p:sldId id="280" r:id="rId22"/>
    <p:sldId id="282" r:id="rId23"/>
    <p:sldId id="311" r:id="rId24"/>
    <p:sldId id="283" r:id="rId25"/>
    <p:sldId id="287" r:id="rId26"/>
    <p:sldId id="286" r:id="rId27"/>
    <p:sldId id="288" r:id="rId28"/>
    <p:sldId id="314" r:id="rId29"/>
    <p:sldId id="293" r:id="rId30"/>
  </p:sldIdLst>
  <p:sldSz cx="13546138" cy="7620000"/>
  <p:notesSz cx="121920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5EF"/>
    <a:srgbClr val="FF7719"/>
    <a:srgbClr val="0C0824"/>
    <a:srgbClr val="220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72" y="90"/>
      </p:cViewPr>
      <p:guideLst>
        <p:guide orient="horz" pos="288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E4F07-4CB6-48C7-BC9D-2AABFBB23D3D}" type="datetimeFigureOut">
              <a:rPr lang="ko-KR" altLang="en-US" smtClean="0"/>
              <a:t>2024-09-27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9525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667125"/>
            <a:ext cx="97536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7237413"/>
            <a:ext cx="528320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4D0A3-52D1-4621-B110-898AA72BC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51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4D0A3-52D1-4621-B110-898AA72BC2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546138" cy="7620000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487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2764" y="334429"/>
            <a:ext cx="12840610" cy="6985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2434" y="852363"/>
            <a:ext cx="2140571" cy="64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1921" y="4267200"/>
            <a:ext cx="94822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61665"/>
          </a:xfrm>
        </p:spPr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7307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6261" y="1752600"/>
            <a:ext cx="58925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49730"/>
          </a:xfrm>
        </p:spPr>
        <p:txBody>
          <a:bodyPr lIns="0" tIns="0" rIns="0" bIns="0"/>
          <a:lstStyle>
            <a:lvl1pPr>
              <a:defRPr sz="4222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33" y="204675"/>
            <a:ext cx="2803768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4986" y="2384342"/>
            <a:ext cx="589750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05687" y="7086600"/>
            <a:ext cx="43347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7307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3219" y="7086600"/>
            <a:ext cx="31156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wkims.github.io/megacoffee/meg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wkims.github.io/oksus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hwkims.github.io/syru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wkims.github.io/dietbann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hwkims.github.io/holly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hyperlink" Target="https://www.youtube.com/watch?v=L_GoX2_Y00E" TargetMode="External"/><Relationship Id="rId3" Type="http://schemas.openxmlformats.org/officeDocument/2006/relationships/video" Target="https://www.youtube.com/embed/eM6qTnlffqo" TargetMode="External"/><Relationship Id="rId7" Type="http://schemas.openxmlformats.org/officeDocument/2006/relationships/image" Target="../media/image26.jpeg"/><Relationship Id="rId12" Type="http://schemas.openxmlformats.org/officeDocument/2006/relationships/hyperlink" Target="https://www.youtube.com/watch?v=eM6qTnlffqo" TargetMode="External"/><Relationship Id="rId2" Type="http://schemas.openxmlformats.org/officeDocument/2006/relationships/video" Target="https://www.youtube.com/embed/KDWjZx3WWMw" TargetMode="External"/><Relationship Id="rId1" Type="http://schemas.openxmlformats.org/officeDocument/2006/relationships/video" Target="https://www.youtube.com/embed/bofU-vjmoZY" TargetMode="External"/><Relationship Id="rId6" Type="http://schemas.openxmlformats.org/officeDocument/2006/relationships/hyperlink" Target="https://www.youtube.com/watch?v=bofU-vjmoZY" TargetMode="External"/><Relationship Id="rId11" Type="http://schemas.openxmlformats.org/officeDocument/2006/relationships/hyperlink" Target="https://www.youtube.com/watch?v=KDWjZx3WWMw" TargetMode="Externa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jpeg"/><Relationship Id="rId4" Type="http://schemas.openxmlformats.org/officeDocument/2006/relationships/video" Target="https://www.youtube.com/embed/L_GoX2_Y00E" TargetMode="External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wkims.github.io/caf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hwkims.github.io/p/2024-09-19%2012-48-59.mk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wkims.github.io/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50" Type="http://schemas.openxmlformats.org/officeDocument/2006/relationships/image" Target="../media/image87.png"/><Relationship Id="rId55" Type="http://schemas.openxmlformats.org/officeDocument/2006/relationships/image" Target="../media/image92.emf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image" Target="../media/image95.emf"/><Relationship Id="rId5" Type="http://schemas.openxmlformats.org/officeDocument/2006/relationships/image" Target="../media/image42.png"/><Relationship Id="rId61" Type="http://schemas.openxmlformats.org/officeDocument/2006/relationships/image" Target="../media/image98.emf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emf"/><Relationship Id="rId8" Type="http://schemas.openxmlformats.org/officeDocument/2006/relationships/image" Target="../media/image45.png"/><Relationship Id="rId51" Type="http://schemas.openxmlformats.org/officeDocument/2006/relationships/image" Target="../media/image88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emf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54" Type="http://schemas.openxmlformats.org/officeDocument/2006/relationships/image" Target="../media/image91.png"/><Relationship Id="rId62" Type="http://schemas.openxmlformats.org/officeDocument/2006/relationships/image" Target="../media/image9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57" Type="http://schemas.openxmlformats.org/officeDocument/2006/relationships/image" Target="../media/image94.emf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emf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10" Type="http://schemas.openxmlformats.org/officeDocument/2006/relationships/image" Target="../media/image109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wkims.github.io/ypay/" TargetMode="External"/><Relationship Id="rId4" Type="http://schemas.openxmlformats.org/officeDocument/2006/relationships/hyperlink" Target="http://hwkims.dothome.co.k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pay.cafe24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opay.cafe24.com/" TargetMode="External"/><Relationship Id="rId4" Type="http://schemas.openxmlformats.org/officeDocument/2006/relationships/hyperlink" Target="https://hwkims.github.io/opay/yoajung.co.kr/bbs/content9abf.html?co_id=mai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hwkims.github.io/innis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wkims.github.io/oliveyou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hwkims.github.io/outb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PORTFOLIO 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2"/>
              </a:rPr>
              <a:t>메인</a:t>
            </a:r>
            <a:r>
              <a:rPr lang="en-US" altLang="ko-KR" sz="2800" dirty="0" smtClean="0">
                <a:hlinkClick r:id="rId2"/>
              </a:rPr>
              <a:t>-</a:t>
            </a:r>
            <a:r>
              <a:rPr lang="ko-KR" altLang="en-US" sz="2800" dirty="0" err="1" smtClean="0">
                <a:hlinkClick r:id="rId2"/>
              </a:rPr>
              <a:t>메가커피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44" y="-20531"/>
            <a:ext cx="6319369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75" y="-20531"/>
            <a:ext cx="33934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OKSUSU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35" y="46554"/>
            <a:ext cx="69336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Syrup Wallet (hwkims.github.io)</a:t>
            </a:r>
            <a:endParaRPr lang="en-US" altLang="ko-KR" sz="2800" dirty="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9" y="66092"/>
            <a:ext cx="387391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hlinkClick r:id="rId3"/>
              </a:rPr>
              <a:t>다이어트배너 </a:t>
            </a:r>
            <a:r>
              <a:rPr lang="en-US" altLang="ko-KR" sz="2800" dirty="0" smtClean="0">
                <a:hlinkClick r:id="rId3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11" y="-19236"/>
            <a:ext cx="577067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할리스커피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65" y="1215446"/>
            <a:ext cx="5880711" cy="4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070953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웹게임 자바스크립트 코딩 및 디자인 작업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웹뷰를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이용해 공식 플랫폼 이용 호스팅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461" y="2125844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6"/>
              </a:rPr>
              <a:t>큐플레이</a:t>
            </a:r>
            <a:r>
              <a:rPr lang="ko-KR" altLang="en-US" sz="1600" dirty="0" smtClean="0">
                <a:hlinkClick r:id="rId6"/>
              </a:rPr>
              <a:t> 햄버거 </a:t>
            </a:r>
            <a:r>
              <a:rPr lang="en-US" altLang="ko-KR" sz="1600" dirty="0" smtClean="0">
                <a:hlinkClick r:id="rId6"/>
              </a:rPr>
              <a:t>2024 </a:t>
            </a:r>
            <a:r>
              <a:rPr lang="en-US" altLang="ko-KR" sz="1600" dirty="0" err="1" smtClean="0">
                <a:hlinkClick r:id="rId6"/>
              </a:rPr>
              <a:t>qplay</a:t>
            </a:r>
            <a:r>
              <a:rPr lang="en-US" altLang="ko-KR" sz="1600" dirty="0" smtClean="0">
                <a:hlinkClick r:id="rId6"/>
              </a:rPr>
              <a:t> hamburger </a:t>
            </a:r>
            <a:r>
              <a:rPr lang="en-US" altLang="ko-KR" sz="1600" dirty="0" err="1" smtClean="0">
                <a:hlinkClick r:id="rId6"/>
              </a:rPr>
              <a:t>Nexon</a:t>
            </a:r>
            <a:r>
              <a:rPr lang="en-US" altLang="ko-KR" sz="1600" dirty="0" smtClean="0">
                <a:hlinkClick r:id="rId6"/>
              </a:rPr>
              <a:t> level Mod (youtube.com)</a:t>
            </a:r>
            <a:endParaRPr lang="en-US" altLang="ko-KR" sz="1600" dirty="0" smtClean="0"/>
          </a:p>
        </p:txBody>
      </p:sp>
      <p:pic>
        <p:nvPicPr>
          <p:cNvPr id="5" name="bofU-vjmoZY"/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793035" y="46554"/>
            <a:ext cx="4018634" cy="3230199"/>
          </a:xfrm>
          <a:prstGeom prst="rect">
            <a:avLst/>
          </a:prstGeom>
        </p:spPr>
      </p:pic>
      <p:pic>
        <p:nvPicPr>
          <p:cNvPr id="10" name="KDWjZx3WWMw"/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6793035" y="3252318"/>
            <a:ext cx="3886200" cy="3297355"/>
          </a:xfrm>
          <a:prstGeom prst="rect">
            <a:avLst/>
          </a:prstGeom>
        </p:spPr>
      </p:pic>
      <p:pic>
        <p:nvPicPr>
          <p:cNvPr id="11" name="eM6qTnlffqo"/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10308096" y="49066"/>
            <a:ext cx="3238042" cy="3381181"/>
          </a:xfrm>
          <a:prstGeom prst="rect">
            <a:avLst/>
          </a:prstGeom>
        </p:spPr>
      </p:pic>
      <p:pic>
        <p:nvPicPr>
          <p:cNvPr id="14" name="L_GoX2_Y00E"/>
          <p:cNvPicPr>
            <a:picLocks noRot="1" noChangeAspect="1"/>
          </p:cNvPicPr>
          <p:nvPr>
            <a:videoFile r:link="rId4"/>
          </p:nvPr>
        </p:nvPicPr>
        <p:blipFill>
          <a:blip r:embed="rId10"/>
          <a:stretch>
            <a:fillRect/>
          </a:stretch>
        </p:blipFill>
        <p:spPr>
          <a:xfrm>
            <a:off x="10299023" y="3287054"/>
            <a:ext cx="3238042" cy="32629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448" y="1070708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11"/>
              </a:rPr>
              <a:t>큐플레이</a:t>
            </a:r>
            <a:r>
              <a:rPr lang="ko-KR" altLang="en-US" sz="1600" dirty="0" smtClean="0">
                <a:hlinkClick r:id="rId11"/>
              </a:rPr>
              <a:t> </a:t>
            </a:r>
            <a:r>
              <a:rPr lang="en-US" altLang="ko-KR" sz="1600" dirty="0" smtClean="0">
                <a:hlinkClick r:id="rId11"/>
              </a:rPr>
              <a:t>2024 </a:t>
            </a:r>
            <a:r>
              <a:rPr lang="ko-KR" altLang="en-US" sz="1600" dirty="0" smtClean="0">
                <a:hlinkClick r:id="rId11"/>
              </a:rPr>
              <a:t>서바이벌</a:t>
            </a:r>
            <a:r>
              <a:rPr lang="en-US" altLang="ko-KR" sz="1600" dirty="0" smtClean="0">
                <a:hlinkClick r:id="rId11"/>
              </a:rPr>
              <a:t>ox (youtube.com)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14115" y="596310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12"/>
              </a:rPr>
              <a:t>큐플레이</a:t>
            </a:r>
            <a:r>
              <a:rPr lang="ko-KR" altLang="en-US" sz="1600" dirty="0" smtClean="0">
                <a:hlinkClick r:id="rId12"/>
              </a:rPr>
              <a:t> </a:t>
            </a:r>
            <a:r>
              <a:rPr lang="ko-KR" altLang="en-US" sz="1600" dirty="0" err="1" smtClean="0">
                <a:hlinkClick r:id="rId12"/>
              </a:rPr>
              <a:t>오델로</a:t>
            </a:r>
            <a:r>
              <a:rPr lang="ko-KR" altLang="en-US" sz="1600" dirty="0" smtClean="0">
                <a:hlinkClick r:id="rId12"/>
              </a:rPr>
              <a:t> </a:t>
            </a:r>
            <a:r>
              <a:rPr lang="en-US" altLang="ko-KR" sz="1600" dirty="0" smtClean="0">
                <a:hlinkClick r:id="rId12"/>
              </a:rPr>
              <a:t>2024 (youtube.com)</a:t>
            </a:r>
            <a:endParaRPr lang="en-US" altLang="ko-KR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8637" y="1669429"/>
            <a:ext cx="686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1600" dirty="0" err="1" smtClean="0">
                <a:hlinkClick r:id="rId13"/>
              </a:rPr>
              <a:t>큐플레이</a:t>
            </a:r>
            <a:r>
              <a:rPr lang="ko-KR" altLang="en-US" sz="1600" dirty="0" smtClean="0">
                <a:hlinkClick r:id="rId13"/>
              </a:rPr>
              <a:t> 오목 </a:t>
            </a:r>
            <a:r>
              <a:rPr lang="en-US" altLang="ko-KR" sz="1600" dirty="0" smtClean="0">
                <a:hlinkClick r:id="rId13"/>
              </a:rPr>
              <a:t>2024 (youtube.com)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81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0132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1786330"/>
            <a:ext cx="6197635" cy="328281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539710" y="1254452"/>
            <a:ext cx="4305660" cy="63487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4:3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비율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16:9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비율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리마스터링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작업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617"/>
              </a:spcBef>
            </a:pP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4305660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모바일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화면에서도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적응형으로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보이는 간단한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웹페이지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COFFEE CAFE 24 (hwkims.github.io)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20" y="419812"/>
            <a:ext cx="4267200" cy="3200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173" y="0"/>
            <a:ext cx="1498934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6" y="3924611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50574" y="3733740"/>
            <a:ext cx="3539393" cy="154980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UI/UX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햄버거 메뉴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누르면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변하는 애니메이션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SVG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39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smtClean="0">
                <a:hlinkClick r:id="rId4"/>
              </a:rPr>
              <a:t>https://hwkims.github.io/p/2024-09-19%2012-48-59.mkv</a:t>
            </a:r>
            <a:endParaRPr lang="en-US" altLang="ko-KR" sz="2800" smtClean="0"/>
          </a:p>
          <a:p>
            <a:pPr marL="14111">
              <a:spcBef>
                <a:spcPts val="111"/>
              </a:spcBef>
            </a:pP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31" y="3174148"/>
            <a:ext cx="4133604" cy="4218787"/>
          </a:xfrm>
          <a:prstGeom prst="rect">
            <a:avLst/>
          </a:prstGeom>
        </p:spPr>
      </p:pic>
      <p:pic>
        <p:nvPicPr>
          <p:cNvPr id="11" name="2024-09-19 12-48-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7859" y="233183"/>
            <a:ext cx="4714998" cy="2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538236"/>
            <a:ext cx="3539393" cy="1789227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Pretendard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font weight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애니메이션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Swiper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js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활용한 </a:t>
            </a:r>
            <a:r>
              <a:rPr lang="ko-KR" altLang="en-US" sz="1556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풀페이지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디자인</a:t>
            </a:r>
            <a:endParaRPr lang="en-US" altLang="ko-KR" sz="1556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2800" dirty="0" smtClean="0">
                <a:hlinkClick r:id="rId2"/>
              </a:rPr>
              <a:t>https://hwkims.github.io/p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365" y="259141"/>
            <a:ext cx="6026584" cy="3743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034" y="4191000"/>
            <a:ext cx="5066711" cy="33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85368" y="6858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WEB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69" y="3612067"/>
            <a:ext cx="6660391" cy="4156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85369" y="22860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DESIGN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228600"/>
            <a:ext cx="12840610" cy="7239000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F7719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969" y="4669255"/>
            <a:ext cx="213069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CHARACTER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17"/>
              </a:spcBef>
              <a:buChar char="-"/>
              <a:tabLst>
                <a:tab pos="284335" algn="l"/>
              </a:tabLst>
            </a:pPr>
            <a:r>
              <a:rPr sz="2333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ICON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FF77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ILLUSTRATOR</a:t>
            </a:r>
            <a:endParaRPr lang="en-US" altLang="ko-KR" sz="9600" b="0" cap="none" spc="0" dirty="0">
              <a:ln w="0"/>
              <a:solidFill>
                <a:srgbClr val="FF77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9" y="3168272"/>
            <a:ext cx="4038600" cy="395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90" y="1775248"/>
            <a:ext cx="1393139" cy="1780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0369" y="4175869"/>
            <a:ext cx="1359454" cy="12228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3634" y="4083379"/>
            <a:ext cx="1143059" cy="1407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2336" y="4205044"/>
            <a:ext cx="1394553" cy="1164503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51573" y="310458"/>
            <a:ext cx="1379307" cy="1127434"/>
            <a:chOff x="2566515" y="660289"/>
            <a:chExt cx="1241425" cy="1014730"/>
          </a:xfrm>
        </p:grpSpPr>
        <p:sp>
          <p:nvSpPr>
            <p:cNvPr id="13" name="object 13"/>
            <p:cNvSpPr/>
            <p:nvPr/>
          </p:nvSpPr>
          <p:spPr>
            <a:xfrm>
              <a:off x="2566504" y="888732"/>
              <a:ext cx="1241425" cy="582295"/>
            </a:xfrm>
            <a:custGeom>
              <a:avLst/>
              <a:gdLst/>
              <a:ahLst/>
              <a:cxnLst/>
              <a:rect l="l" t="t" r="r" b="b"/>
              <a:pathLst>
                <a:path w="1241425" h="582294">
                  <a:moveTo>
                    <a:pt x="346646" y="259410"/>
                  </a:moveTo>
                  <a:lnTo>
                    <a:pt x="335800" y="236639"/>
                  </a:lnTo>
                  <a:lnTo>
                    <a:pt x="313042" y="225806"/>
                  </a:lnTo>
                  <a:lnTo>
                    <a:pt x="281101" y="227558"/>
                  </a:lnTo>
                  <a:lnTo>
                    <a:pt x="242189" y="240880"/>
                  </a:lnTo>
                  <a:lnTo>
                    <a:pt x="198475" y="264807"/>
                  </a:lnTo>
                  <a:lnTo>
                    <a:pt x="152184" y="298348"/>
                  </a:lnTo>
                  <a:lnTo>
                    <a:pt x="105498" y="340499"/>
                  </a:lnTo>
                  <a:lnTo>
                    <a:pt x="77190" y="403364"/>
                  </a:lnTo>
                  <a:lnTo>
                    <a:pt x="73914" y="434340"/>
                  </a:lnTo>
                  <a:lnTo>
                    <a:pt x="65087" y="464121"/>
                  </a:lnTo>
                  <a:lnTo>
                    <a:pt x="42214" y="498106"/>
                  </a:lnTo>
                  <a:lnTo>
                    <a:pt x="17030" y="528053"/>
                  </a:lnTo>
                  <a:lnTo>
                    <a:pt x="0" y="552729"/>
                  </a:lnTo>
                  <a:lnTo>
                    <a:pt x="1612" y="570865"/>
                  </a:lnTo>
                  <a:lnTo>
                    <a:pt x="24396" y="581698"/>
                  </a:lnTo>
                  <a:lnTo>
                    <a:pt x="56349" y="579945"/>
                  </a:lnTo>
                  <a:lnTo>
                    <a:pt x="95275" y="566597"/>
                  </a:lnTo>
                  <a:lnTo>
                    <a:pt x="138976" y="542658"/>
                  </a:lnTo>
                  <a:lnTo>
                    <a:pt x="185267" y="509117"/>
                  </a:lnTo>
                  <a:lnTo>
                    <a:pt x="231952" y="466940"/>
                  </a:lnTo>
                  <a:lnTo>
                    <a:pt x="274116" y="420268"/>
                  </a:lnTo>
                  <a:lnTo>
                    <a:pt x="307657" y="373976"/>
                  </a:lnTo>
                  <a:lnTo>
                    <a:pt x="331584" y="330276"/>
                  </a:lnTo>
                  <a:lnTo>
                    <a:pt x="344906" y="291363"/>
                  </a:lnTo>
                  <a:lnTo>
                    <a:pt x="346646" y="259410"/>
                  </a:lnTo>
                  <a:close/>
                </a:path>
                <a:path w="1241425" h="582294">
                  <a:moveTo>
                    <a:pt x="1241031" y="28981"/>
                  </a:moveTo>
                  <a:lnTo>
                    <a:pt x="1239393" y="10833"/>
                  </a:lnTo>
                  <a:lnTo>
                    <a:pt x="1216621" y="0"/>
                  </a:lnTo>
                  <a:lnTo>
                    <a:pt x="1184668" y="1752"/>
                  </a:lnTo>
                  <a:lnTo>
                    <a:pt x="1145743" y="15087"/>
                  </a:lnTo>
                  <a:lnTo>
                    <a:pt x="1102042" y="39027"/>
                  </a:lnTo>
                  <a:lnTo>
                    <a:pt x="1055751" y="72580"/>
                  </a:lnTo>
                  <a:lnTo>
                    <a:pt x="1009078" y="114744"/>
                  </a:lnTo>
                  <a:lnTo>
                    <a:pt x="966914" y="161429"/>
                  </a:lnTo>
                  <a:lnTo>
                    <a:pt x="933373" y="207721"/>
                  </a:lnTo>
                  <a:lnTo>
                    <a:pt x="909434" y="251421"/>
                  </a:lnTo>
                  <a:lnTo>
                    <a:pt x="896112" y="290334"/>
                  </a:lnTo>
                  <a:lnTo>
                    <a:pt x="894372" y="322275"/>
                  </a:lnTo>
                  <a:lnTo>
                    <a:pt x="905205" y="345033"/>
                  </a:lnTo>
                  <a:lnTo>
                    <a:pt x="927989" y="355892"/>
                  </a:lnTo>
                  <a:lnTo>
                    <a:pt x="959929" y="354164"/>
                  </a:lnTo>
                  <a:lnTo>
                    <a:pt x="998842" y="340829"/>
                  </a:lnTo>
                  <a:lnTo>
                    <a:pt x="1042543" y="316890"/>
                  </a:lnTo>
                  <a:lnTo>
                    <a:pt x="1088834" y="283337"/>
                  </a:lnTo>
                  <a:lnTo>
                    <a:pt x="1135507" y="241160"/>
                  </a:lnTo>
                  <a:lnTo>
                    <a:pt x="1163840" y="178320"/>
                  </a:lnTo>
                  <a:lnTo>
                    <a:pt x="1167104" y="147358"/>
                  </a:lnTo>
                  <a:lnTo>
                    <a:pt x="1175943" y="117576"/>
                  </a:lnTo>
                  <a:lnTo>
                    <a:pt x="1198803" y="83591"/>
                  </a:lnTo>
                  <a:lnTo>
                    <a:pt x="1224000" y="53632"/>
                  </a:lnTo>
                  <a:lnTo>
                    <a:pt x="1241031" y="28981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340" y="1548737"/>
              <a:ext cx="246199" cy="1258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573" y="1548737"/>
              <a:ext cx="246225" cy="1258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4397" y="660289"/>
              <a:ext cx="904240" cy="955040"/>
            </a:xfrm>
            <a:custGeom>
              <a:avLst/>
              <a:gdLst/>
              <a:ahLst/>
              <a:cxnLst/>
              <a:rect l="l" t="t" r="r" b="b"/>
              <a:pathLst>
                <a:path w="904239" h="955040">
                  <a:moveTo>
                    <a:pt x="751357" y="0"/>
                  </a:moveTo>
                  <a:lnTo>
                    <a:pt x="152527" y="0"/>
                  </a:lnTo>
                  <a:lnTo>
                    <a:pt x="104326" y="7775"/>
                  </a:lnTo>
                  <a:lnTo>
                    <a:pt x="62457" y="29427"/>
                  </a:lnTo>
                  <a:lnTo>
                    <a:pt x="29435" y="62443"/>
                  </a:lnTo>
                  <a:lnTo>
                    <a:pt x="7778" y="104309"/>
                  </a:lnTo>
                  <a:lnTo>
                    <a:pt x="0" y="152514"/>
                  </a:lnTo>
                  <a:lnTo>
                    <a:pt x="0" y="802170"/>
                  </a:lnTo>
                  <a:lnTo>
                    <a:pt x="7778" y="850374"/>
                  </a:lnTo>
                  <a:lnTo>
                    <a:pt x="29435" y="892240"/>
                  </a:lnTo>
                  <a:lnTo>
                    <a:pt x="62457" y="925256"/>
                  </a:lnTo>
                  <a:lnTo>
                    <a:pt x="104326" y="946908"/>
                  </a:lnTo>
                  <a:lnTo>
                    <a:pt x="152527" y="954684"/>
                  </a:lnTo>
                  <a:lnTo>
                    <a:pt x="751357" y="954684"/>
                  </a:lnTo>
                  <a:lnTo>
                    <a:pt x="799555" y="946908"/>
                  </a:lnTo>
                  <a:lnTo>
                    <a:pt x="841418" y="925256"/>
                  </a:lnTo>
                  <a:lnTo>
                    <a:pt x="874431" y="892240"/>
                  </a:lnTo>
                  <a:lnTo>
                    <a:pt x="896083" y="850374"/>
                  </a:lnTo>
                  <a:lnTo>
                    <a:pt x="903859" y="802170"/>
                  </a:lnTo>
                  <a:lnTo>
                    <a:pt x="903859" y="152514"/>
                  </a:lnTo>
                  <a:lnTo>
                    <a:pt x="896083" y="104309"/>
                  </a:lnTo>
                  <a:lnTo>
                    <a:pt x="874431" y="62443"/>
                  </a:lnTo>
                  <a:lnTo>
                    <a:pt x="841418" y="29427"/>
                  </a:lnTo>
                  <a:lnTo>
                    <a:pt x="799555" y="7775"/>
                  </a:lnTo>
                  <a:lnTo>
                    <a:pt x="75135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6423" y="743422"/>
              <a:ext cx="780415" cy="634365"/>
            </a:xfrm>
            <a:custGeom>
              <a:avLst/>
              <a:gdLst/>
              <a:ahLst/>
              <a:cxnLst/>
              <a:rect l="l" t="t" r="r" b="b"/>
              <a:pathLst>
                <a:path w="780414" h="634365">
                  <a:moveTo>
                    <a:pt x="531080" y="0"/>
                  </a:moveTo>
                  <a:lnTo>
                    <a:pt x="466240" y="18295"/>
                  </a:lnTo>
                  <a:lnTo>
                    <a:pt x="411484" y="65479"/>
                  </a:lnTo>
                  <a:lnTo>
                    <a:pt x="389911" y="101078"/>
                  </a:lnTo>
                  <a:lnTo>
                    <a:pt x="368340" y="65479"/>
                  </a:lnTo>
                  <a:lnTo>
                    <a:pt x="342630" y="38041"/>
                  </a:lnTo>
                  <a:lnTo>
                    <a:pt x="313590" y="18295"/>
                  </a:lnTo>
                  <a:lnTo>
                    <a:pt x="282028" y="5771"/>
                  </a:lnTo>
                  <a:lnTo>
                    <a:pt x="248756" y="0"/>
                  </a:lnTo>
                  <a:lnTo>
                    <a:pt x="214582" y="511"/>
                  </a:lnTo>
                  <a:lnTo>
                    <a:pt x="146766" y="18507"/>
                  </a:lnTo>
                  <a:lnTo>
                    <a:pt x="85057" y="56002"/>
                  </a:lnTo>
                  <a:lnTo>
                    <a:pt x="35931" y="109241"/>
                  </a:lnTo>
                  <a:lnTo>
                    <a:pt x="5863" y="174468"/>
                  </a:lnTo>
                  <a:lnTo>
                    <a:pt x="0" y="210404"/>
                  </a:lnTo>
                  <a:lnTo>
                    <a:pt x="1329" y="247928"/>
                  </a:lnTo>
                  <a:lnTo>
                    <a:pt x="49577" y="429972"/>
                  </a:lnTo>
                  <a:lnTo>
                    <a:pt x="106137" y="530847"/>
                  </a:lnTo>
                  <a:lnTo>
                    <a:pt x="207439" y="586729"/>
                  </a:lnTo>
                  <a:lnTo>
                    <a:pt x="389911" y="633792"/>
                  </a:lnTo>
                  <a:lnTo>
                    <a:pt x="440078" y="617504"/>
                  </a:lnTo>
                  <a:lnTo>
                    <a:pt x="556071" y="558203"/>
                  </a:lnTo>
                  <a:lnTo>
                    <a:pt x="686134" y="440230"/>
                  </a:lnTo>
                  <a:lnTo>
                    <a:pt x="778506" y="247928"/>
                  </a:lnTo>
                  <a:lnTo>
                    <a:pt x="779839" y="210404"/>
                  </a:lnTo>
                  <a:lnTo>
                    <a:pt x="773979" y="174468"/>
                  </a:lnTo>
                  <a:lnTo>
                    <a:pt x="743914" y="109241"/>
                  </a:lnTo>
                  <a:lnTo>
                    <a:pt x="694788" y="56002"/>
                  </a:lnTo>
                  <a:lnTo>
                    <a:pt x="633076" y="18507"/>
                  </a:lnTo>
                  <a:lnTo>
                    <a:pt x="565256" y="511"/>
                  </a:lnTo>
                  <a:lnTo>
                    <a:pt x="531080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28201" y="860818"/>
              <a:ext cx="696595" cy="130175"/>
            </a:xfrm>
            <a:custGeom>
              <a:avLst/>
              <a:gdLst/>
              <a:ahLst/>
              <a:cxnLst/>
              <a:rect l="l" t="t" r="r" b="b"/>
              <a:pathLst>
                <a:path w="696595" h="130175">
                  <a:moveTo>
                    <a:pt x="163830" y="64947"/>
                  </a:moveTo>
                  <a:lnTo>
                    <a:pt x="157391" y="39674"/>
                  </a:lnTo>
                  <a:lnTo>
                    <a:pt x="139839" y="19037"/>
                  </a:lnTo>
                  <a:lnTo>
                    <a:pt x="113817" y="5118"/>
                  </a:lnTo>
                  <a:lnTo>
                    <a:pt x="81927" y="0"/>
                  </a:lnTo>
                  <a:lnTo>
                    <a:pt x="50038" y="5118"/>
                  </a:lnTo>
                  <a:lnTo>
                    <a:pt x="24003" y="19037"/>
                  </a:lnTo>
                  <a:lnTo>
                    <a:pt x="6438" y="39674"/>
                  </a:lnTo>
                  <a:lnTo>
                    <a:pt x="0" y="64947"/>
                  </a:lnTo>
                  <a:lnTo>
                    <a:pt x="6438" y="90258"/>
                  </a:lnTo>
                  <a:lnTo>
                    <a:pt x="24003" y="110921"/>
                  </a:lnTo>
                  <a:lnTo>
                    <a:pt x="50038" y="124841"/>
                  </a:lnTo>
                  <a:lnTo>
                    <a:pt x="81927" y="129946"/>
                  </a:lnTo>
                  <a:lnTo>
                    <a:pt x="113817" y="124841"/>
                  </a:lnTo>
                  <a:lnTo>
                    <a:pt x="139839" y="110921"/>
                  </a:lnTo>
                  <a:lnTo>
                    <a:pt x="157391" y="90258"/>
                  </a:lnTo>
                  <a:lnTo>
                    <a:pt x="163830" y="64947"/>
                  </a:lnTo>
                  <a:close/>
                </a:path>
                <a:path w="696595" h="130175">
                  <a:moveTo>
                    <a:pt x="696264" y="64947"/>
                  </a:moveTo>
                  <a:lnTo>
                    <a:pt x="689825" y="39674"/>
                  </a:lnTo>
                  <a:lnTo>
                    <a:pt x="672261" y="19037"/>
                  </a:lnTo>
                  <a:lnTo>
                    <a:pt x="646226" y="5118"/>
                  </a:lnTo>
                  <a:lnTo>
                    <a:pt x="614337" y="0"/>
                  </a:lnTo>
                  <a:lnTo>
                    <a:pt x="582447" y="5118"/>
                  </a:lnTo>
                  <a:lnTo>
                    <a:pt x="556412" y="19037"/>
                  </a:lnTo>
                  <a:lnTo>
                    <a:pt x="538873" y="39674"/>
                  </a:lnTo>
                  <a:lnTo>
                    <a:pt x="532434" y="64947"/>
                  </a:lnTo>
                  <a:lnTo>
                    <a:pt x="538873" y="90258"/>
                  </a:lnTo>
                  <a:lnTo>
                    <a:pt x="556412" y="110921"/>
                  </a:lnTo>
                  <a:lnTo>
                    <a:pt x="582447" y="124841"/>
                  </a:lnTo>
                  <a:lnTo>
                    <a:pt x="614337" y="129946"/>
                  </a:lnTo>
                  <a:lnTo>
                    <a:pt x="646226" y="124841"/>
                  </a:lnTo>
                  <a:lnTo>
                    <a:pt x="672261" y="110921"/>
                  </a:lnTo>
                  <a:lnTo>
                    <a:pt x="689825" y="90258"/>
                  </a:lnTo>
                  <a:lnTo>
                    <a:pt x="696264" y="64947"/>
                  </a:lnTo>
                  <a:close/>
                </a:path>
              </a:pathLst>
            </a:custGeom>
            <a:solidFill>
              <a:srgbClr val="F4A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6798" y="818006"/>
              <a:ext cx="199085" cy="806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69780" y="770254"/>
              <a:ext cx="413384" cy="95885"/>
            </a:xfrm>
            <a:custGeom>
              <a:avLst/>
              <a:gdLst/>
              <a:ahLst/>
              <a:cxnLst/>
              <a:rect l="l" t="t" r="r" b="b"/>
              <a:pathLst>
                <a:path w="413385" h="95884">
                  <a:moveTo>
                    <a:pt x="79108" y="47764"/>
                  </a:moveTo>
                  <a:lnTo>
                    <a:pt x="75996" y="29159"/>
                  </a:lnTo>
                  <a:lnTo>
                    <a:pt x="67513" y="13982"/>
                  </a:lnTo>
                  <a:lnTo>
                    <a:pt x="54940" y="3746"/>
                  </a:lnTo>
                  <a:lnTo>
                    <a:pt x="39547" y="0"/>
                  </a:lnTo>
                  <a:lnTo>
                    <a:pt x="24155" y="3746"/>
                  </a:lnTo>
                  <a:lnTo>
                    <a:pt x="11582" y="13982"/>
                  </a:lnTo>
                  <a:lnTo>
                    <a:pt x="3111" y="29159"/>
                  </a:lnTo>
                  <a:lnTo>
                    <a:pt x="0" y="47764"/>
                  </a:lnTo>
                  <a:lnTo>
                    <a:pt x="3111" y="66357"/>
                  </a:lnTo>
                  <a:lnTo>
                    <a:pt x="11582" y="81534"/>
                  </a:lnTo>
                  <a:lnTo>
                    <a:pt x="24155" y="91757"/>
                  </a:lnTo>
                  <a:lnTo>
                    <a:pt x="39547" y="95516"/>
                  </a:lnTo>
                  <a:lnTo>
                    <a:pt x="54940" y="91757"/>
                  </a:lnTo>
                  <a:lnTo>
                    <a:pt x="67513" y="81534"/>
                  </a:lnTo>
                  <a:lnTo>
                    <a:pt x="75996" y="66357"/>
                  </a:lnTo>
                  <a:lnTo>
                    <a:pt x="79108" y="47764"/>
                  </a:lnTo>
                  <a:close/>
                </a:path>
                <a:path w="413385" h="95884">
                  <a:moveTo>
                    <a:pt x="413080" y="47764"/>
                  </a:moveTo>
                  <a:lnTo>
                    <a:pt x="409968" y="29159"/>
                  </a:lnTo>
                  <a:lnTo>
                    <a:pt x="401497" y="13982"/>
                  </a:lnTo>
                  <a:lnTo>
                    <a:pt x="388937" y="3746"/>
                  </a:lnTo>
                  <a:lnTo>
                    <a:pt x="373545" y="0"/>
                  </a:lnTo>
                  <a:lnTo>
                    <a:pt x="358152" y="3746"/>
                  </a:lnTo>
                  <a:lnTo>
                    <a:pt x="345579" y="13982"/>
                  </a:lnTo>
                  <a:lnTo>
                    <a:pt x="337108" y="29159"/>
                  </a:lnTo>
                  <a:lnTo>
                    <a:pt x="333997" y="47764"/>
                  </a:lnTo>
                  <a:lnTo>
                    <a:pt x="337108" y="66357"/>
                  </a:lnTo>
                  <a:lnTo>
                    <a:pt x="345579" y="81534"/>
                  </a:lnTo>
                  <a:lnTo>
                    <a:pt x="358152" y="91757"/>
                  </a:lnTo>
                  <a:lnTo>
                    <a:pt x="373545" y="95516"/>
                  </a:lnTo>
                  <a:lnTo>
                    <a:pt x="388937" y="91757"/>
                  </a:lnTo>
                  <a:lnTo>
                    <a:pt x="401497" y="81534"/>
                  </a:lnTo>
                  <a:lnTo>
                    <a:pt x="409968" y="66357"/>
                  </a:lnTo>
                  <a:lnTo>
                    <a:pt x="413080" y="4776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467559" y="275089"/>
            <a:ext cx="1376485" cy="1197987"/>
            <a:chOff x="4020959" y="628456"/>
            <a:chExt cx="1238885" cy="1078230"/>
          </a:xfrm>
        </p:grpSpPr>
        <p:sp>
          <p:nvSpPr>
            <p:cNvPr id="22" name="object 22"/>
            <p:cNvSpPr/>
            <p:nvPr/>
          </p:nvSpPr>
          <p:spPr>
            <a:xfrm>
              <a:off x="4040531" y="628456"/>
              <a:ext cx="960755" cy="1014730"/>
            </a:xfrm>
            <a:custGeom>
              <a:avLst/>
              <a:gdLst/>
              <a:ahLst/>
              <a:cxnLst/>
              <a:rect l="l" t="t" r="r" b="b"/>
              <a:pathLst>
                <a:path w="960754" h="1014730">
                  <a:moveTo>
                    <a:pt x="798461" y="0"/>
                  </a:moveTo>
                  <a:lnTo>
                    <a:pt x="162077" y="0"/>
                  </a:lnTo>
                  <a:lnTo>
                    <a:pt x="119005" y="5788"/>
                  </a:lnTo>
                  <a:lnTo>
                    <a:pt x="80292" y="22126"/>
                  </a:lnTo>
                  <a:lnTo>
                    <a:pt x="47486" y="47467"/>
                  </a:lnTo>
                  <a:lnTo>
                    <a:pt x="22137" y="80269"/>
                  </a:lnTo>
                  <a:lnTo>
                    <a:pt x="5792" y="118987"/>
                  </a:lnTo>
                  <a:lnTo>
                    <a:pt x="0" y="162077"/>
                  </a:lnTo>
                  <a:lnTo>
                    <a:pt x="0" y="852512"/>
                  </a:lnTo>
                  <a:lnTo>
                    <a:pt x="5792" y="895598"/>
                  </a:lnTo>
                  <a:lnTo>
                    <a:pt x="22137" y="934315"/>
                  </a:lnTo>
                  <a:lnTo>
                    <a:pt x="47486" y="967117"/>
                  </a:lnTo>
                  <a:lnTo>
                    <a:pt x="80292" y="992461"/>
                  </a:lnTo>
                  <a:lnTo>
                    <a:pt x="119005" y="1008800"/>
                  </a:lnTo>
                  <a:lnTo>
                    <a:pt x="162077" y="1014590"/>
                  </a:lnTo>
                  <a:lnTo>
                    <a:pt x="798461" y="1014590"/>
                  </a:lnTo>
                  <a:lnTo>
                    <a:pt x="841564" y="1008800"/>
                  </a:lnTo>
                  <a:lnTo>
                    <a:pt x="880293" y="992461"/>
                  </a:lnTo>
                  <a:lnTo>
                    <a:pt x="913106" y="967117"/>
                  </a:lnTo>
                  <a:lnTo>
                    <a:pt x="938456" y="934315"/>
                  </a:lnTo>
                  <a:lnTo>
                    <a:pt x="954798" y="895598"/>
                  </a:lnTo>
                  <a:lnTo>
                    <a:pt x="960589" y="852512"/>
                  </a:lnTo>
                  <a:lnTo>
                    <a:pt x="960589" y="162077"/>
                  </a:lnTo>
                  <a:lnTo>
                    <a:pt x="954798" y="118987"/>
                  </a:lnTo>
                  <a:lnTo>
                    <a:pt x="938456" y="80269"/>
                  </a:lnTo>
                  <a:lnTo>
                    <a:pt x="913106" y="47467"/>
                  </a:lnTo>
                  <a:lnTo>
                    <a:pt x="880293" y="22126"/>
                  </a:lnTo>
                  <a:lnTo>
                    <a:pt x="841564" y="5788"/>
                  </a:lnTo>
                  <a:lnTo>
                    <a:pt x="79846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06303" y="716425"/>
              <a:ext cx="829310" cy="674370"/>
            </a:xfrm>
            <a:custGeom>
              <a:avLst/>
              <a:gdLst/>
              <a:ahLst/>
              <a:cxnLst/>
              <a:rect l="l" t="t" r="r" b="b"/>
              <a:pathLst>
                <a:path w="829310" h="674369">
                  <a:moveTo>
                    <a:pt x="587997" y="0"/>
                  </a:moveTo>
                  <a:lnTo>
                    <a:pt x="521104" y="8981"/>
                  </a:lnTo>
                  <a:lnTo>
                    <a:pt x="461373" y="43805"/>
                  </a:lnTo>
                  <a:lnTo>
                    <a:pt x="414543" y="107798"/>
                  </a:lnTo>
                  <a:lnTo>
                    <a:pt x="393091" y="71947"/>
                  </a:lnTo>
                  <a:lnTo>
                    <a:pt x="339080" y="22954"/>
                  </a:lnTo>
                  <a:lnTo>
                    <a:pt x="275043" y="1468"/>
                  </a:lnTo>
                  <a:lnTo>
                    <a:pt x="241057" y="0"/>
                  </a:lnTo>
                  <a:lnTo>
                    <a:pt x="206716" y="4160"/>
                  </a:lnTo>
                  <a:lnTo>
                    <a:pt x="139837" y="27705"/>
                  </a:lnTo>
                  <a:lnTo>
                    <a:pt x="80144" y="68775"/>
                  </a:lnTo>
                  <a:lnTo>
                    <a:pt x="33374" y="124044"/>
                  </a:lnTo>
                  <a:lnTo>
                    <a:pt x="5264" y="190184"/>
                  </a:lnTo>
                  <a:lnTo>
                    <a:pt x="0" y="226291"/>
                  </a:lnTo>
                  <a:lnTo>
                    <a:pt x="1552" y="263868"/>
                  </a:lnTo>
                  <a:lnTo>
                    <a:pt x="52846" y="457342"/>
                  </a:lnTo>
                  <a:lnTo>
                    <a:pt x="112964" y="564549"/>
                  </a:lnTo>
                  <a:lnTo>
                    <a:pt x="220624" y="623933"/>
                  </a:lnTo>
                  <a:lnTo>
                    <a:pt x="414543" y="673939"/>
                  </a:lnTo>
                  <a:lnTo>
                    <a:pt x="467857" y="656632"/>
                  </a:lnTo>
                  <a:lnTo>
                    <a:pt x="591129" y="593614"/>
                  </a:lnTo>
                  <a:lnTo>
                    <a:pt x="729352" y="468242"/>
                  </a:lnTo>
                  <a:lnTo>
                    <a:pt x="827522" y="263868"/>
                  </a:lnTo>
                  <a:lnTo>
                    <a:pt x="829069" y="226291"/>
                  </a:lnTo>
                  <a:lnTo>
                    <a:pt x="823801" y="190184"/>
                  </a:lnTo>
                  <a:lnTo>
                    <a:pt x="795684" y="124044"/>
                  </a:lnTo>
                  <a:lnTo>
                    <a:pt x="748909" y="68775"/>
                  </a:lnTo>
                  <a:lnTo>
                    <a:pt x="689214" y="27705"/>
                  </a:lnTo>
                  <a:lnTo>
                    <a:pt x="622336" y="4160"/>
                  </a:lnTo>
                  <a:lnTo>
                    <a:pt x="587997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813" y="822281"/>
              <a:ext cx="188595" cy="137160"/>
            </a:xfrm>
            <a:custGeom>
              <a:avLst/>
              <a:gdLst/>
              <a:ahLst/>
              <a:cxnLst/>
              <a:rect l="l" t="t" r="r" b="b"/>
              <a:pathLst>
                <a:path w="188595" h="137159">
                  <a:moveTo>
                    <a:pt x="94043" y="0"/>
                  </a:moveTo>
                  <a:lnTo>
                    <a:pt x="57435" y="5381"/>
                  </a:lnTo>
                  <a:lnTo>
                    <a:pt x="27543" y="20059"/>
                  </a:lnTo>
                  <a:lnTo>
                    <a:pt x="7389" y="41833"/>
                  </a:lnTo>
                  <a:lnTo>
                    <a:pt x="0" y="68503"/>
                  </a:lnTo>
                  <a:lnTo>
                    <a:pt x="7389" y="95168"/>
                  </a:lnTo>
                  <a:lnTo>
                    <a:pt x="27543" y="116943"/>
                  </a:lnTo>
                  <a:lnTo>
                    <a:pt x="57435" y="131624"/>
                  </a:lnTo>
                  <a:lnTo>
                    <a:pt x="94043" y="137007"/>
                  </a:lnTo>
                  <a:lnTo>
                    <a:pt x="130619" y="131624"/>
                  </a:lnTo>
                  <a:lnTo>
                    <a:pt x="160493" y="116943"/>
                  </a:lnTo>
                  <a:lnTo>
                    <a:pt x="180636" y="95168"/>
                  </a:lnTo>
                  <a:lnTo>
                    <a:pt x="188023" y="68503"/>
                  </a:lnTo>
                  <a:lnTo>
                    <a:pt x="180636" y="41833"/>
                  </a:lnTo>
                  <a:lnTo>
                    <a:pt x="160493" y="20059"/>
                  </a:lnTo>
                  <a:lnTo>
                    <a:pt x="130619" y="5381"/>
                  </a:lnTo>
                  <a:lnTo>
                    <a:pt x="94043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34061" y="824544"/>
              <a:ext cx="173990" cy="127000"/>
            </a:xfrm>
            <a:custGeom>
              <a:avLst/>
              <a:gdLst/>
              <a:ahLst/>
              <a:cxnLst/>
              <a:rect l="l" t="t" r="r" b="b"/>
              <a:pathLst>
                <a:path w="173989" h="127000">
                  <a:moveTo>
                    <a:pt x="86791" y="0"/>
                  </a:moveTo>
                  <a:lnTo>
                    <a:pt x="53004" y="4966"/>
                  </a:lnTo>
                  <a:lnTo>
                    <a:pt x="25417" y="18513"/>
                  </a:lnTo>
                  <a:lnTo>
                    <a:pt x="6819" y="38608"/>
                  </a:lnTo>
                  <a:lnTo>
                    <a:pt x="0" y="63220"/>
                  </a:lnTo>
                  <a:lnTo>
                    <a:pt x="6819" y="87844"/>
                  </a:lnTo>
                  <a:lnTo>
                    <a:pt x="25417" y="107951"/>
                  </a:lnTo>
                  <a:lnTo>
                    <a:pt x="53004" y="121508"/>
                  </a:lnTo>
                  <a:lnTo>
                    <a:pt x="86791" y="126479"/>
                  </a:lnTo>
                  <a:lnTo>
                    <a:pt x="120549" y="121508"/>
                  </a:lnTo>
                  <a:lnTo>
                    <a:pt x="148121" y="107951"/>
                  </a:lnTo>
                  <a:lnTo>
                    <a:pt x="166714" y="87844"/>
                  </a:lnTo>
                  <a:lnTo>
                    <a:pt x="173532" y="63220"/>
                  </a:lnTo>
                  <a:lnTo>
                    <a:pt x="166714" y="38608"/>
                  </a:lnTo>
                  <a:lnTo>
                    <a:pt x="148121" y="18513"/>
                  </a:lnTo>
                  <a:lnTo>
                    <a:pt x="120549" y="4966"/>
                  </a:lnTo>
                  <a:lnTo>
                    <a:pt x="86791" y="0"/>
                  </a:lnTo>
                  <a:close/>
                </a:path>
              </a:pathLst>
            </a:custGeom>
            <a:solidFill>
              <a:srgbClr val="ED5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0841" y="841592"/>
              <a:ext cx="174104" cy="1380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6684" y="841592"/>
              <a:ext cx="174129" cy="1380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5011" y="796074"/>
              <a:ext cx="212090" cy="85725"/>
            </a:xfrm>
            <a:custGeom>
              <a:avLst/>
              <a:gdLst/>
              <a:ahLst/>
              <a:cxnLst/>
              <a:rect l="l" t="t" r="r" b="b"/>
              <a:pathLst>
                <a:path w="212089" h="85725">
                  <a:moveTo>
                    <a:pt x="105841" y="0"/>
                  </a:moveTo>
                  <a:lnTo>
                    <a:pt x="80035" y="9989"/>
                  </a:lnTo>
                  <a:lnTo>
                    <a:pt x="44681" y="32948"/>
                  </a:lnTo>
                  <a:lnTo>
                    <a:pt x="13448" y="58362"/>
                  </a:lnTo>
                  <a:lnTo>
                    <a:pt x="0" y="75717"/>
                  </a:lnTo>
                  <a:lnTo>
                    <a:pt x="22007" y="82051"/>
                  </a:lnTo>
                  <a:lnTo>
                    <a:pt x="74485" y="85272"/>
                  </a:lnTo>
                  <a:lnTo>
                    <a:pt x="137121" y="85327"/>
                  </a:lnTo>
                  <a:lnTo>
                    <a:pt x="189600" y="82160"/>
                  </a:lnTo>
                  <a:lnTo>
                    <a:pt x="211607" y="75717"/>
                  </a:lnTo>
                  <a:lnTo>
                    <a:pt x="198165" y="58201"/>
                  </a:lnTo>
                  <a:lnTo>
                    <a:pt x="166949" y="32805"/>
                  </a:lnTo>
                  <a:lnTo>
                    <a:pt x="131620" y="9935"/>
                  </a:lnTo>
                  <a:lnTo>
                    <a:pt x="105841" y="0"/>
                  </a:lnTo>
                  <a:close/>
                </a:path>
              </a:pathLst>
            </a:custGeom>
            <a:solidFill>
              <a:srgbClr val="F49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4006" y="945185"/>
              <a:ext cx="415925" cy="311785"/>
            </a:xfrm>
            <a:custGeom>
              <a:avLst/>
              <a:gdLst/>
              <a:ahLst/>
              <a:cxnLst/>
              <a:rect l="l" t="t" r="r" b="b"/>
              <a:pathLst>
                <a:path w="415925" h="311784">
                  <a:moveTo>
                    <a:pt x="359736" y="0"/>
                  </a:moveTo>
                  <a:lnTo>
                    <a:pt x="316613" y="7262"/>
                  </a:lnTo>
                  <a:lnTo>
                    <a:pt x="266648" y="24815"/>
                  </a:lnTo>
                  <a:lnTo>
                    <a:pt x="212316" y="51999"/>
                  </a:lnTo>
                  <a:lnTo>
                    <a:pt x="156093" y="88156"/>
                  </a:lnTo>
                  <a:lnTo>
                    <a:pt x="103874" y="129783"/>
                  </a:lnTo>
                  <a:lnTo>
                    <a:pt x="60744" y="172489"/>
                  </a:lnTo>
                  <a:lnTo>
                    <a:pt x="28114" y="214150"/>
                  </a:lnTo>
                  <a:lnTo>
                    <a:pt x="7395" y="252642"/>
                  </a:lnTo>
                  <a:lnTo>
                    <a:pt x="0" y="285842"/>
                  </a:lnTo>
                  <a:lnTo>
                    <a:pt x="7338" y="311626"/>
                  </a:lnTo>
                  <a:lnTo>
                    <a:pt x="29369" y="286661"/>
                  </a:lnTo>
                  <a:lnTo>
                    <a:pt x="54919" y="261508"/>
                  </a:lnTo>
                  <a:lnTo>
                    <a:pt x="115415" y="212362"/>
                  </a:lnTo>
                  <a:lnTo>
                    <a:pt x="163055" y="181222"/>
                  </a:lnTo>
                  <a:lnTo>
                    <a:pt x="209603" y="156422"/>
                  </a:lnTo>
                  <a:lnTo>
                    <a:pt x="253566" y="138364"/>
                  </a:lnTo>
                  <a:lnTo>
                    <a:pt x="293445" y="127451"/>
                  </a:lnTo>
                  <a:lnTo>
                    <a:pt x="327747" y="124085"/>
                  </a:lnTo>
                  <a:lnTo>
                    <a:pt x="330579" y="119957"/>
                  </a:lnTo>
                  <a:lnTo>
                    <a:pt x="360422" y="88245"/>
                  </a:lnTo>
                  <a:lnTo>
                    <a:pt x="392002" y="61182"/>
                  </a:lnTo>
                  <a:lnTo>
                    <a:pt x="414114" y="38261"/>
                  </a:lnTo>
                  <a:lnTo>
                    <a:pt x="415554" y="18979"/>
                  </a:lnTo>
                  <a:lnTo>
                    <a:pt x="393542" y="3686"/>
                  </a:lnTo>
                  <a:lnTo>
                    <a:pt x="359736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51350" y="1069268"/>
              <a:ext cx="320675" cy="207010"/>
            </a:xfrm>
            <a:custGeom>
              <a:avLst/>
              <a:gdLst/>
              <a:ahLst/>
              <a:cxnLst/>
              <a:rect l="l" t="t" r="r" b="b"/>
              <a:pathLst>
                <a:path w="320675" h="207009">
                  <a:moveTo>
                    <a:pt x="320408" y="0"/>
                  </a:moveTo>
                  <a:lnTo>
                    <a:pt x="246221" y="14279"/>
                  </a:lnTo>
                  <a:lnTo>
                    <a:pt x="202261" y="32337"/>
                  </a:lnTo>
                  <a:lnTo>
                    <a:pt x="155715" y="57137"/>
                  </a:lnTo>
                  <a:lnTo>
                    <a:pt x="108077" y="88277"/>
                  </a:lnTo>
                  <a:lnTo>
                    <a:pt x="76352" y="112513"/>
                  </a:lnTo>
                  <a:lnTo>
                    <a:pt x="22023" y="162576"/>
                  </a:lnTo>
                  <a:lnTo>
                    <a:pt x="0" y="187540"/>
                  </a:lnTo>
                  <a:lnTo>
                    <a:pt x="22077" y="202966"/>
                  </a:lnTo>
                  <a:lnTo>
                    <a:pt x="55876" y="206656"/>
                  </a:lnTo>
                  <a:lnTo>
                    <a:pt x="98994" y="199396"/>
                  </a:lnTo>
                  <a:lnTo>
                    <a:pt x="148957" y="181844"/>
                  </a:lnTo>
                  <a:lnTo>
                    <a:pt x="203288" y="154660"/>
                  </a:lnTo>
                  <a:lnTo>
                    <a:pt x="259511" y="118503"/>
                  </a:lnTo>
                  <a:lnTo>
                    <a:pt x="286257" y="90380"/>
                  </a:lnTo>
                  <a:lnTo>
                    <a:pt x="307778" y="29015"/>
                  </a:lnTo>
                  <a:lnTo>
                    <a:pt x="320408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959" y="1007825"/>
              <a:ext cx="314325" cy="417830"/>
            </a:xfrm>
            <a:custGeom>
              <a:avLst/>
              <a:gdLst/>
              <a:ahLst/>
              <a:cxnLst/>
              <a:rect l="l" t="t" r="r" b="b"/>
              <a:pathLst>
                <a:path w="314325" h="417830">
                  <a:moveTo>
                    <a:pt x="283531" y="0"/>
                  </a:moveTo>
                  <a:lnTo>
                    <a:pt x="211996" y="28536"/>
                  </a:lnTo>
                  <a:lnTo>
                    <a:pt x="170517" y="61461"/>
                  </a:lnTo>
                  <a:lnTo>
                    <a:pt x="128061" y="104914"/>
                  </a:lnTo>
                  <a:lnTo>
                    <a:pt x="86750" y="157465"/>
                  </a:lnTo>
                  <a:lnTo>
                    <a:pt x="51018" y="213879"/>
                  </a:lnTo>
                  <a:lnTo>
                    <a:pt x="24220" y="268341"/>
                  </a:lnTo>
                  <a:lnTo>
                    <a:pt x="7000" y="318382"/>
                  </a:lnTo>
                  <a:lnTo>
                    <a:pt x="0" y="361532"/>
                  </a:lnTo>
                  <a:lnTo>
                    <a:pt x="3860" y="395322"/>
                  </a:lnTo>
                  <a:lnTo>
                    <a:pt x="19224" y="417282"/>
                  </a:lnTo>
                  <a:lnTo>
                    <a:pt x="31899" y="386480"/>
                  </a:lnTo>
                  <a:lnTo>
                    <a:pt x="47831" y="354358"/>
                  </a:lnTo>
                  <a:lnTo>
                    <a:pt x="88934" y="288148"/>
                  </a:lnTo>
                  <a:lnTo>
                    <a:pt x="123766" y="243141"/>
                  </a:lnTo>
                  <a:lnTo>
                    <a:pt x="159638" y="204482"/>
                  </a:lnTo>
                  <a:lnTo>
                    <a:pt x="195273" y="173038"/>
                  </a:lnTo>
                  <a:lnTo>
                    <a:pt x="229395" y="149677"/>
                  </a:lnTo>
                  <a:lnTo>
                    <a:pt x="260727" y="135265"/>
                  </a:lnTo>
                  <a:lnTo>
                    <a:pt x="262035" y="130452"/>
                  </a:lnTo>
                  <a:lnTo>
                    <a:pt x="279884" y="90739"/>
                  </a:lnTo>
                  <a:lnTo>
                    <a:pt x="300886" y="54840"/>
                  </a:lnTo>
                  <a:lnTo>
                    <a:pt x="314290" y="25946"/>
                  </a:lnTo>
                  <a:lnTo>
                    <a:pt x="309343" y="7249"/>
                  </a:lnTo>
                  <a:lnTo>
                    <a:pt x="283531" y="0"/>
                  </a:lnTo>
                  <a:close/>
                </a:path>
              </a:pathLst>
            </a:custGeom>
            <a:solidFill>
              <a:srgbClr val="21A9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40187" y="1143081"/>
              <a:ext cx="241935" cy="289560"/>
            </a:xfrm>
            <a:custGeom>
              <a:avLst/>
              <a:gdLst/>
              <a:ahLst/>
              <a:cxnLst/>
              <a:rect l="l" t="t" r="r" b="b"/>
              <a:pathLst>
                <a:path w="241935" h="289559">
                  <a:moveTo>
                    <a:pt x="241503" y="0"/>
                  </a:moveTo>
                  <a:lnTo>
                    <a:pt x="176047" y="37778"/>
                  </a:lnTo>
                  <a:lnTo>
                    <a:pt x="140410" y="69222"/>
                  </a:lnTo>
                  <a:lnTo>
                    <a:pt x="104535" y="107883"/>
                  </a:lnTo>
                  <a:lnTo>
                    <a:pt x="69697" y="152895"/>
                  </a:lnTo>
                  <a:lnTo>
                    <a:pt x="47650" y="186161"/>
                  </a:lnTo>
                  <a:lnTo>
                    <a:pt x="12667" y="251227"/>
                  </a:lnTo>
                  <a:lnTo>
                    <a:pt x="0" y="282028"/>
                  </a:lnTo>
                  <a:lnTo>
                    <a:pt x="25950" y="289387"/>
                  </a:lnTo>
                  <a:lnTo>
                    <a:pt x="97459" y="260864"/>
                  </a:lnTo>
                  <a:lnTo>
                    <a:pt x="138929" y="227940"/>
                  </a:lnTo>
                  <a:lnTo>
                    <a:pt x="181381" y="184487"/>
                  </a:lnTo>
                  <a:lnTo>
                    <a:pt x="222694" y="131940"/>
                  </a:lnTo>
                  <a:lnTo>
                    <a:pt x="238774" y="96613"/>
                  </a:lnTo>
                  <a:lnTo>
                    <a:pt x="239053" y="31575"/>
                  </a:lnTo>
                  <a:lnTo>
                    <a:pt x="241503" y="0"/>
                  </a:lnTo>
                  <a:close/>
                </a:path>
              </a:pathLst>
            </a:custGeom>
            <a:solidFill>
              <a:srgbClr val="E91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1043" y="1560664"/>
              <a:ext cx="779145" cy="146050"/>
            </a:xfrm>
            <a:custGeom>
              <a:avLst/>
              <a:gdLst/>
              <a:ahLst/>
              <a:cxnLst/>
              <a:rect l="l" t="t" r="r" b="b"/>
              <a:pathLst>
                <a:path w="779145" h="146050">
                  <a:moveTo>
                    <a:pt x="261670" y="25908"/>
                  </a:moveTo>
                  <a:lnTo>
                    <a:pt x="259905" y="12001"/>
                  </a:lnTo>
                  <a:lnTo>
                    <a:pt x="239750" y="15798"/>
                  </a:lnTo>
                  <a:lnTo>
                    <a:pt x="224701" y="24180"/>
                  </a:lnTo>
                  <a:lnTo>
                    <a:pt x="212420" y="32562"/>
                  </a:lnTo>
                  <a:lnTo>
                    <a:pt x="200571" y="36372"/>
                  </a:lnTo>
                  <a:lnTo>
                    <a:pt x="185991" y="30683"/>
                  </a:lnTo>
                  <a:lnTo>
                    <a:pt x="168541" y="18186"/>
                  </a:lnTo>
                  <a:lnTo>
                    <a:pt x="150304" y="5676"/>
                  </a:lnTo>
                  <a:lnTo>
                    <a:pt x="133375" y="0"/>
                  </a:lnTo>
                  <a:lnTo>
                    <a:pt x="116586" y="5676"/>
                  </a:lnTo>
                  <a:lnTo>
                    <a:pt x="98920" y="18186"/>
                  </a:lnTo>
                  <a:lnTo>
                    <a:pt x="82753" y="30683"/>
                  </a:lnTo>
                  <a:lnTo>
                    <a:pt x="70396" y="36372"/>
                  </a:lnTo>
                  <a:lnTo>
                    <a:pt x="59613" y="32562"/>
                  </a:lnTo>
                  <a:lnTo>
                    <a:pt x="45783" y="24180"/>
                  </a:lnTo>
                  <a:lnTo>
                    <a:pt x="27584" y="15798"/>
                  </a:lnTo>
                  <a:lnTo>
                    <a:pt x="3695" y="12001"/>
                  </a:lnTo>
                  <a:lnTo>
                    <a:pt x="0" y="25908"/>
                  </a:lnTo>
                  <a:lnTo>
                    <a:pt x="23837" y="59093"/>
                  </a:lnTo>
                  <a:lnTo>
                    <a:pt x="62331" y="98691"/>
                  </a:lnTo>
                  <a:lnTo>
                    <a:pt x="102603" y="131864"/>
                  </a:lnTo>
                  <a:lnTo>
                    <a:pt x="131787" y="145783"/>
                  </a:lnTo>
                  <a:lnTo>
                    <a:pt x="160502" y="131864"/>
                  </a:lnTo>
                  <a:lnTo>
                    <a:pt x="199821" y="98691"/>
                  </a:lnTo>
                  <a:lnTo>
                    <a:pt x="237591" y="59093"/>
                  </a:lnTo>
                  <a:lnTo>
                    <a:pt x="261670" y="25908"/>
                  </a:lnTo>
                  <a:close/>
                </a:path>
                <a:path w="779145" h="146050">
                  <a:moveTo>
                    <a:pt x="778979" y="131864"/>
                  </a:moveTo>
                  <a:lnTo>
                    <a:pt x="754900" y="98691"/>
                  </a:lnTo>
                  <a:lnTo>
                    <a:pt x="717130" y="59093"/>
                  </a:lnTo>
                  <a:lnTo>
                    <a:pt x="677811" y="25908"/>
                  </a:lnTo>
                  <a:lnTo>
                    <a:pt x="649109" y="12001"/>
                  </a:lnTo>
                  <a:lnTo>
                    <a:pt x="619912" y="25908"/>
                  </a:lnTo>
                  <a:lnTo>
                    <a:pt x="579640" y="59093"/>
                  </a:lnTo>
                  <a:lnTo>
                    <a:pt x="541147" y="98691"/>
                  </a:lnTo>
                  <a:lnTo>
                    <a:pt x="517321" y="131864"/>
                  </a:lnTo>
                  <a:lnTo>
                    <a:pt x="521017" y="145783"/>
                  </a:lnTo>
                  <a:lnTo>
                    <a:pt x="544906" y="141973"/>
                  </a:lnTo>
                  <a:lnTo>
                    <a:pt x="563105" y="133591"/>
                  </a:lnTo>
                  <a:lnTo>
                    <a:pt x="576922" y="125222"/>
                  </a:lnTo>
                  <a:lnTo>
                    <a:pt x="587692" y="121412"/>
                  </a:lnTo>
                  <a:lnTo>
                    <a:pt x="600049" y="125222"/>
                  </a:lnTo>
                  <a:lnTo>
                    <a:pt x="616242" y="133591"/>
                  </a:lnTo>
                  <a:lnTo>
                    <a:pt x="633895" y="141973"/>
                  </a:lnTo>
                  <a:lnTo>
                    <a:pt x="650671" y="145783"/>
                  </a:lnTo>
                  <a:lnTo>
                    <a:pt x="667600" y="141973"/>
                  </a:lnTo>
                  <a:lnTo>
                    <a:pt x="685838" y="133591"/>
                  </a:lnTo>
                  <a:lnTo>
                    <a:pt x="703300" y="125222"/>
                  </a:lnTo>
                  <a:lnTo>
                    <a:pt x="717867" y="121412"/>
                  </a:lnTo>
                  <a:lnTo>
                    <a:pt x="729716" y="125222"/>
                  </a:lnTo>
                  <a:lnTo>
                    <a:pt x="741997" y="133591"/>
                  </a:lnTo>
                  <a:lnTo>
                    <a:pt x="757059" y="141973"/>
                  </a:lnTo>
                  <a:lnTo>
                    <a:pt x="777201" y="145783"/>
                  </a:lnTo>
                  <a:lnTo>
                    <a:pt x="778979" y="131864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5752" y="1572654"/>
              <a:ext cx="213969" cy="1217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44149" y="768082"/>
              <a:ext cx="553720" cy="60960"/>
            </a:xfrm>
            <a:custGeom>
              <a:avLst/>
              <a:gdLst/>
              <a:ahLst/>
              <a:cxnLst/>
              <a:rect l="l" t="t" r="r" b="b"/>
              <a:pathLst>
                <a:path w="553720" h="60959">
                  <a:moveTo>
                    <a:pt x="189903" y="33502"/>
                  </a:moveTo>
                  <a:lnTo>
                    <a:pt x="0" y="0"/>
                  </a:lnTo>
                  <a:lnTo>
                    <a:pt x="4699" y="17056"/>
                  </a:lnTo>
                  <a:lnTo>
                    <a:pt x="22783" y="33477"/>
                  </a:lnTo>
                  <a:lnTo>
                    <a:pt x="51435" y="47447"/>
                  </a:lnTo>
                  <a:lnTo>
                    <a:pt x="87833" y="57111"/>
                  </a:lnTo>
                  <a:lnTo>
                    <a:pt x="125349" y="60464"/>
                  </a:lnTo>
                  <a:lnTo>
                    <a:pt x="157060" y="57137"/>
                  </a:lnTo>
                  <a:lnTo>
                    <a:pt x="179666" y="47891"/>
                  </a:lnTo>
                  <a:lnTo>
                    <a:pt x="189903" y="33502"/>
                  </a:lnTo>
                  <a:close/>
                </a:path>
                <a:path w="553720" h="60959">
                  <a:moveTo>
                    <a:pt x="553313" y="0"/>
                  </a:moveTo>
                  <a:lnTo>
                    <a:pt x="363435" y="33502"/>
                  </a:lnTo>
                  <a:lnTo>
                    <a:pt x="373684" y="47891"/>
                  </a:lnTo>
                  <a:lnTo>
                    <a:pt x="396303" y="57137"/>
                  </a:lnTo>
                  <a:lnTo>
                    <a:pt x="428002" y="60464"/>
                  </a:lnTo>
                  <a:lnTo>
                    <a:pt x="465505" y="57111"/>
                  </a:lnTo>
                  <a:lnTo>
                    <a:pt x="501904" y="47447"/>
                  </a:lnTo>
                  <a:lnTo>
                    <a:pt x="530555" y="33477"/>
                  </a:lnTo>
                  <a:lnTo>
                    <a:pt x="548640" y="17056"/>
                  </a:lnTo>
                  <a:lnTo>
                    <a:pt x="553313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16916" y="185849"/>
            <a:ext cx="1312988" cy="1376485"/>
            <a:chOff x="5505439" y="548136"/>
            <a:chExt cx="1181735" cy="1238885"/>
          </a:xfrm>
        </p:grpSpPr>
        <p:sp>
          <p:nvSpPr>
            <p:cNvPr id="37" name="object 37"/>
            <p:cNvSpPr/>
            <p:nvPr/>
          </p:nvSpPr>
          <p:spPr>
            <a:xfrm>
              <a:off x="6356055" y="1038360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4" h="340359">
                  <a:moveTo>
                    <a:pt x="301859" y="0"/>
                  </a:moveTo>
                  <a:lnTo>
                    <a:pt x="262770" y="6064"/>
                  </a:lnTo>
                  <a:lnTo>
                    <a:pt x="215320" y="27468"/>
                  </a:lnTo>
                  <a:lnTo>
                    <a:pt x="163121" y="62583"/>
                  </a:lnTo>
                  <a:lnTo>
                    <a:pt x="109786" y="109783"/>
                  </a:lnTo>
                  <a:lnTo>
                    <a:pt x="62584" y="163117"/>
                  </a:lnTo>
                  <a:lnTo>
                    <a:pt x="27464" y="215315"/>
                  </a:lnTo>
                  <a:lnTo>
                    <a:pt x="6059" y="262766"/>
                  </a:lnTo>
                  <a:lnTo>
                    <a:pt x="0" y="301864"/>
                  </a:lnTo>
                  <a:lnTo>
                    <a:pt x="10917" y="328997"/>
                  </a:lnTo>
                  <a:lnTo>
                    <a:pt x="20405" y="335642"/>
                  </a:lnTo>
                  <a:lnTo>
                    <a:pt x="32295" y="339237"/>
                  </a:lnTo>
                  <a:lnTo>
                    <a:pt x="46326" y="339902"/>
                  </a:lnTo>
                  <a:lnTo>
                    <a:pt x="62237" y="337760"/>
                  </a:lnTo>
                  <a:lnTo>
                    <a:pt x="78076" y="305187"/>
                  </a:lnTo>
                  <a:lnTo>
                    <a:pt x="100120" y="270447"/>
                  </a:lnTo>
                  <a:lnTo>
                    <a:pt x="127876" y="234626"/>
                  </a:lnTo>
                  <a:lnTo>
                    <a:pt x="160853" y="198810"/>
                  </a:lnTo>
                  <a:lnTo>
                    <a:pt x="214405" y="151461"/>
                  </a:lnTo>
                  <a:lnTo>
                    <a:pt x="266796" y="116285"/>
                  </a:lnTo>
                  <a:lnTo>
                    <a:pt x="268612" y="112488"/>
                  </a:lnTo>
                  <a:lnTo>
                    <a:pt x="290363" y="80125"/>
                  </a:lnTo>
                  <a:lnTo>
                    <a:pt x="314329" y="51622"/>
                  </a:lnTo>
                  <a:lnTo>
                    <a:pt x="330527" y="28154"/>
                  </a:lnTo>
                  <a:lnTo>
                    <a:pt x="328975" y="10901"/>
                  </a:lnTo>
                  <a:lnTo>
                    <a:pt x="30185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8292" y="1154645"/>
              <a:ext cx="204558" cy="2214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05439" y="1253257"/>
              <a:ext cx="330835" cy="340360"/>
            </a:xfrm>
            <a:custGeom>
              <a:avLst/>
              <a:gdLst/>
              <a:ahLst/>
              <a:cxnLst/>
              <a:rect l="l" t="t" r="r" b="b"/>
              <a:pathLst>
                <a:path w="330835" h="340359">
                  <a:moveTo>
                    <a:pt x="292489" y="0"/>
                  </a:moveTo>
                  <a:lnTo>
                    <a:pt x="253389" y="6060"/>
                  </a:lnTo>
                  <a:lnTo>
                    <a:pt x="205932" y="27463"/>
                  </a:lnTo>
                  <a:lnTo>
                    <a:pt x="153729" y="62580"/>
                  </a:lnTo>
                  <a:lnTo>
                    <a:pt x="100392" y="109781"/>
                  </a:lnTo>
                  <a:lnTo>
                    <a:pt x="73447" y="169585"/>
                  </a:lnTo>
                  <a:lnTo>
                    <a:pt x="70336" y="199060"/>
                  </a:lnTo>
                  <a:lnTo>
                    <a:pt x="61923" y="227409"/>
                  </a:lnTo>
                  <a:lnTo>
                    <a:pt x="40161" y="259773"/>
                  </a:lnTo>
                  <a:lnTo>
                    <a:pt x="16195" y="288280"/>
                  </a:lnTo>
                  <a:lnTo>
                    <a:pt x="0" y="311748"/>
                  </a:lnTo>
                  <a:lnTo>
                    <a:pt x="1548" y="328996"/>
                  </a:lnTo>
                  <a:lnTo>
                    <a:pt x="28663" y="339898"/>
                  </a:lnTo>
                  <a:lnTo>
                    <a:pt x="67750" y="333837"/>
                  </a:lnTo>
                  <a:lnTo>
                    <a:pt x="115200" y="312437"/>
                  </a:lnTo>
                  <a:lnTo>
                    <a:pt x="167403" y="277325"/>
                  </a:lnTo>
                  <a:lnTo>
                    <a:pt x="220750" y="230126"/>
                  </a:lnTo>
                  <a:lnTo>
                    <a:pt x="267938" y="176791"/>
                  </a:lnTo>
                  <a:lnTo>
                    <a:pt x="303049" y="124591"/>
                  </a:lnTo>
                  <a:lnTo>
                    <a:pt x="324453" y="77137"/>
                  </a:lnTo>
                  <a:lnTo>
                    <a:pt x="330519" y="38041"/>
                  </a:lnTo>
                  <a:lnTo>
                    <a:pt x="319619" y="10912"/>
                  </a:lnTo>
                  <a:lnTo>
                    <a:pt x="292489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0043" y="1667104"/>
              <a:ext cx="232748" cy="1198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6766" y="1667104"/>
              <a:ext cx="232723" cy="1198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55696" y="821527"/>
              <a:ext cx="860425" cy="908685"/>
            </a:xfrm>
            <a:custGeom>
              <a:avLst/>
              <a:gdLst/>
              <a:ahLst/>
              <a:cxnLst/>
              <a:rect l="l" t="t" r="r" b="b"/>
              <a:pathLst>
                <a:path w="860425" h="908685">
                  <a:moveTo>
                    <a:pt x="715086" y="0"/>
                  </a:moveTo>
                  <a:lnTo>
                    <a:pt x="145173" y="0"/>
                  </a:lnTo>
                  <a:lnTo>
                    <a:pt x="99293" y="7398"/>
                  </a:lnTo>
                  <a:lnTo>
                    <a:pt x="59442" y="28003"/>
                  </a:lnTo>
                  <a:lnTo>
                    <a:pt x="28014" y="59425"/>
                  </a:lnTo>
                  <a:lnTo>
                    <a:pt x="7402" y="99278"/>
                  </a:lnTo>
                  <a:lnTo>
                    <a:pt x="0" y="145173"/>
                  </a:lnTo>
                  <a:lnTo>
                    <a:pt x="0" y="763473"/>
                  </a:lnTo>
                  <a:lnTo>
                    <a:pt x="7402" y="809352"/>
                  </a:lnTo>
                  <a:lnTo>
                    <a:pt x="28014" y="849200"/>
                  </a:lnTo>
                  <a:lnTo>
                    <a:pt x="59442" y="880624"/>
                  </a:lnTo>
                  <a:lnTo>
                    <a:pt x="99293" y="901233"/>
                  </a:lnTo>
                  <a:lnTo>
                    <a:pt x="145173" y="908634"/>
                  </a:lnTo>
                  <a:lnTo>
                    <a:pt x="715086" y="908634"/>
                  </a:lnTo>
                  <a:lnTo>
                    <a:pt x="760972" y="901233"/>
                  </a:lnTo>
                  <a:lnTo>
                    <a:pt x="800827" y="880624"/>
                  </a:lnTo>
                  <a:lnTo>
                    <a:pt x="832257" y="849200"/>
                  </a:lnTo>
                  <a:lnTo>
                    <a:pt x="852870" y="809352"/>
                  </a:lnTo>
                  <a:lnTo>
                    <a:pt x="860272" y="763473"/>
                  </a:lnTo>
                  <a:lnTo>
                    <a:pt x="860272" y="145173"/>
                  </a:lnTo>
                  <a:lnTo>
                    <a:pt x="852870" y="99278"/>
                  </a:lnTo>
                  <a:lnTo>
                    <a:pt x="832257" y="59425"/>
                  </a:lnTo>
                  <a:lnTo>
                    <a:pt x="800827" y="28003"/>
                  </a:lnTo>
                  <a:lnTo>
                    <a:pt x="760972" y="7398"/>
                  </a:lnTo>
                  <a:lnTo>
                    <a:pt x="715086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40732" y="1253119"/>
              <a:ext cx="490220" cy="390525"/>
            </a:xfrm>
            <a:custGeom>
              <a:avLst/>
              <a:gdLst/>
              <a:ahLst/>
              <a:cxnLst/>
              <a:rect l="l" t="t" r="r" b="b"/>
              <a:pathLst>
                <a:path w="490220" h="390525">
                  <a:moveTo>
                    <a:pt x="490194" y="0"/>
                  </a:moveTo>
                  <a:lnTo>
                    <a:pt x="463308" y="0"/>
                  </a:lnTo>
                  <a:lnTo>
                    <a:pt x="460447" y="58830"/>
                  </a:lnTo>
                  <a:lnTo>
                    <a:pt x="452166" y="114668"/>
                  </a:lnTo>
                  <a:lnTo>
                    <a:pt x="438917" y="166759"/>
                  </a:lnTo>
                  <a:lnTo>
                    <a:pt x="421154" y="214349"/>
                  </a:lnTo>
                  <a:lnTo>
                    <a:pt x="399327" y="256686"/>
                  </a:lnTo>
                  <a:lnTo>
                    <a:pt x="373891" y="293014"/>
                  </a:lnTo>
                  <a:lnTo>
                    <a:pt x="345297" y="322582"/>
                  </a:lnTo>
                  <a:lnTo>
                    <a:pt x="313998" y="344635"/>
                  </a:lnTo>
                  <a:lnTo>
                    <a:pt x="245097" y="363181"/>
                  </a:lnTo>
                  <a:lnTo>
                    <a:pt x="209753" y="358419"/>
                  </a:lnTo>
                  <a:lnTo>
                    <a:pt x="144913" y="322582"/>
                  </a:lnTo>
                  <a:lnTo>
                    <a:pt x="116323" y="293014"/>
                  </a:lnTo>
                  <a:lnTo>
                    <a:pt x="90889" y="256686"/>
                  </a:lnTo>
                  <a:lnTo>
                    <a:pt x="69064" y="214349"/>
                  </a:lnTo>
                  <a:lnTo>
                    <a:pt x="51301" y="166759"/>
                  </a:lnTo>
                  <a:lnTo>
                    <a:pt x="38053" y="114668"/>
                  </a:lnTo>
                  <a:lnTo>
                    <a:pt x="29772" y="58830"/>
                  </a:lnTo>
                  <a:lnTo>
                    <a:pt x="26911" y="0"/>
                  </a:lnTo>
                  <a:lnTo>
                    <a:pt x="0" y="0"/>
                  </a:lnTo>
                  <a:lnTo>
                    <a:pt x="2047" y="50948"/>
                  </a:lnTo>
                  <a:lnTo>
                    <a:pt x="8104" y="100401"/>
                  </a:lnTo>
                  <a:lnTo>
                    <a:pt x="18041" y="147864"/>
                  </a:lnTo>
                  <a:lnTo>
                    <a:pt x="31731" y="192841"/>
                  </a:lnTo>
                  <a:lnTo>
                    <a:pt x="49043" y="234836"/>
                  </a:lnTo>
                  <a:lnTo>
                    <a:pt x="69849" y="273354"/>
                  </a:lnTo>
                  <a:lnTo>
                    <a:pt x="99455" y="314391"/>
                  </a:lnTo>
                  <a:lnTo>
                    <a:pt x="132328" y="346945"/>
                  </a:lnTo>
                  <a:lnTo>
                    <a:pt x="167923" y="370651"/>
                  </a:lnTo>
                  <a:lnTo>
                    <a:pt x="205695" y="385143"/>
                  </a:lnTo>
                  <a:lnTo>
                    <a:pt x="245097" y="390055"/>
                  </a:lnTo>
                  <a:lnTo>
                    <a:pt x="284501" y="385143"/>
                  </a:lnTo>
                  <a:lnTo>
                    <a:pt x="322277" y="370651"/>
                  </a:lnTo>
                  <a:lnTo>
                    <a:pt x="357876" y="346945"/>
                  </a:lnTo>
                  <a:lnTo>
                    <a:pt x="390748" y="314391"/>
                  </a:lnTo>
                  <a:lnTo>
                    <a:pt x="420344" y="273354"/>
                  </a:lnTo>
                  <a:lnTo>
                    <a:pt x="441151" y="234836"/>
                  </a:lnTo>
                  <a:lnTo>
                    <a:pt x="458463" y="192841"/>
                  </a:lnTo>
                  <a:lnTo>
                    <a:pt x="472152" y="147864"/>
                  </a:lnTo>
                  <a:lnTo>
                    <a:pt x="482090" y="100401"/>
                  </a:lnTo>
                  <a:lnTo>
                    <a:pt x="488147" y="50948"/>
                  </a:lnTo>
                  <a:lnTo>
                    <a:pt x="490194" y="0"/>
                  </a:lnTo>
                  <a:close/>
                </a:path>
              </a:pathLst>
            </a:custGeom>
            <a:solidFill>
              <a:srgbClr val="F49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14893" y="900169"/>
              <a:ext cx="742315" cy="603885"/>
            </a:xfrm>
            <a:custGeom>
              <a:avLst/>
              <a:gdLst/>
              <a:ahLst/>
              <a:cxnLst/>
              <a:rect l="l" t="t" r="r" b="b"/>
              <a:pathLst>
                <a:path w="742314" h="603885">
                  <a:moveTo>
                    <a:pt x="516075" y="0"/>
                  </a:moveTo>
                  <a:lnTo>
                    <a:pt x="449421" y="14975"/>
                  </a:lnTo>
                  <a:lnTo>
                    <a:pt x="392986" y="60827"/>
                  </a:lnTo>
                  <a:lnTo>
                    <a:pt x="370937" y="96686"/>
                  </a:lnTo>
                  <a:lnTo>
                    <a:pt x="348890" y="60827"/>
                  </a:lnTo>
                  <a:lnTo>
                    <a:pt x="322419" y="33770"/>
                  </a:lnTo>
                  <a:lnTo>
                    <a:pt x="292457" y="14975"/>
                  </a:lnTo>
                  <a:lnTo>
                    <a:pt x="259941" y="3899"/>
                  </a:lnTo>
                  <a:lnTo>
                    <a:pt x="225805" y="0"/>
                  </a:lnTo>
                  <a:lnTo>
                    <a:pt x="190985" y="2734"/>
                  </a:lnTo>
                  <a:lnTo>
                    <a:pt x="123032" y="25939"/>
                  </a:lnTo>
                  <a:lnTo>
                    <a:pt x="63563" y="69175"/>
                  </a:lnTo>
                  <a:lnTo>
                    <a:pt x="20058" y="128105"/>
                  </a:lnTo>
                  <a:lnTo>
                    <a:pt x="0" y="198391"/>
                  </a:lnTo>
                  <a:lnTo>
                    <a:pt x="1100" y="236437"/>
                  </a:lnTo>
                  <a:lnTo>
                    <a:pt x="47034" y="409703"/>
                  </a:lnTo>
                  <a:lnTo>
                    <a:pt x="100870" y="505713"/>
                  </a:lnTo>
                  <a:lnTo>
                    <a:pt x="197280" y="558897"/>
                  </a:lnTo>
                  <a:lnTo>
                    <a:pt x="370937" y="603683"/>
                  </a:lnTo>
                  <a:lnTo>
                    <a:pt x="418685" y="588183"/>
                  </a:lnTo>
                  <a:lnTo>
                    <a:pt x="529088" y="531745"/>
                  </a:lnTo>
                  <a:lnTo>
                    <a:pt x="652881" y="419465"/>
                  </a:lnTo>
                  <a:lnTo>
                    <a:pt x="740799" y="236437"/>
                  </a:lnTo>
                  <a:lnTo>
                    <a:pt x="741895" y="198391"/>
                  </a:lnTo>
                  <a:lnTo>
                    <a:pt x="735260" y="162099"/>
                  </a:lnTo>
                  <a:lnTo>
                    <a:pt x="702538" y="96949"/>
                  </a:lnTo>
                  <a:lnTo>
                    <a:pt x="650113" y="45324"/>
                  </a:lnTo>
                  <a:lnTo>
                    <a:pt x="585465" y="11562"/>
                  </a:lnTo>
                  <a:lnTo>
                    <a:pt x="516075" y="0"/>
                  </a:lnTo>
                  <a:close/>
                </a:path>
              </a:pathLst>
            </a:custGeom>
            <a:solidFill>
              <a:srgbClr val="F4F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4518" y="1012393"/>
              <a:ext cx="155917" cy="1236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1253" y="1012393"/>
              <a:ext cx="155917" cy="1236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8080" y="932116"/>
              <a:ext cx="495523" cy="11627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45278" y="556760"/>
              <a:ext cx="444500" cy="352425"/>
            </a:xfrm>
            <a:custGeom>
              <a:avLst/>
              <a:gdLst/>
              <a:ahLst/>
              <a:cxnLst/>
              <a:rect l="l" t="t" r="r" b="b"/>
              <a:pathLst>
                <a:path w="444500" h="352425">
                  <a:moveTo>
                    <a:pt x="303489" y="0"/>
                  </a:moveTo>
                  <a:lnTo>
                    <a:pt x="262213" y="4885"/>
                  </a:lnTo>
                  <a:lnTo>
                    <a:pt x="71675" y="67484"/>
                  </a:lnTo>
                  <a:lnTo>
                    <a:pt x="35532" y="88003"/>
                  </a:lnTo>
                  <a:lnTo>
                    <a:pt x="10926" y="119682"/>
                  </a:lnTo>
                  <a:lnTo>
                    <a:pt x="0" y="158279"/>
                  </a:lnTo>
                  <a:lnTo>
                    <a:pt x="4898" y="199551"/>
                  </a:lnTo>
                  <a:lnTo>
                    <a:pt x="52967" y="345931"/>
                  </a:lnTo>
                  <a:lnTo>
                    <a:pt x="55368" y="351837"/>
                  </a:lnTo>
                  <a:lnTo>
                    <a:pt x="90233" y="323455"/>
                  </a:lnTo>
                  <a:lnTo>
                    <a:pt x="132943" y="296604"/>
                  </a:lnTo>
                  <a:lnTo>
                    <a:pt x="182419" y="272230"/>
                  </a:lnTo>
                  <a:lnTo>
                    <a:pt x="237587" y="251278"/>
                  </a:lnTo>
                  <a:lnTo>
                    <a:pt x="294436" y="235448"/>
                  </a:lnTo>
                  <a:lnTo>
                    <a:pt x="348725" y="225746"/>
                  </a:lnTo>
                  <a:lnTo>
                    <a:pt x="399033" y="222048"/>
                  </a:lnTo>
                  <a:lnTo>
                    <a:pt x="443937" y="224227"/>
                  </a:lnTo>
                  <a:lnTo>
                    <a:pt x="442375" y="218042"/>
                  </a:lnTo>
                  <a:lnTo>
                    <a:pt x="394305" y="71662"/>
                  </a:lnTo>
                  <a:lnTo>
                    <a:pt x="373782" y="35529"/>
                  </a:lnTo>
                  <a:lnTo>
                    <a:pt x="342094" y="10927"/>
                  </a:lnTo>
                  <a:lnTo>
                    <a:pt x="303489" y="0"/>
                  </a:lnTo>
                  <a:close/>
                </a:path>
              </a:pathLst>
            </a:custGeom>
            <a:solidFill>
              <a:srgbClr val="211E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00649" y="778807"/>
              <a:ext cx="390525" cy="193040"/>
            </a:xfrm>
            <a:custGeom>
              <a:avLst/>
              <a:gdLst/>
              <a:ahLst/>
              <a:cxnLst/>
              <a:rect l="l" t="t" r="r" b="b"/>
              <a:pathLst>
                <a:path w="390525" h="193040">
                  <a:moveTo>
                    <a:pt x="343664" y="0"/>
                  </a:moveTo>
                  <a:lnTo>
                    <a:pt x="293357" y="3695"/>
                  </a:lnTo>
                  <a:lnTo>
                    <a:pt x="239068" y="13396"/>
                  </a:lnTo>
                  <a:lnTo>
                    <a:pt x="182219" y="29232"/>
                  </a:lnTo>
                  <a:lnTo>
                    <a:pt x="127051" y="50182"/>
                  </a:lnTo>
                  <a:lnTo>
                    <a:pt x="77574" y="74553"/>
                  </a:lnTo>
                  <a:lnTo>
                    <a:pt x="34865" y="101403"/>
                  </a:lnTo>
                  <a:lnTo>
                    <a:pt x="0" y="129790"/>
                  </a:lnTo>
                  <a:lnTo>
                    <a:pt x="21782" y="161924"/>
                  </a:lnTo>
                  <a:lnTo>
                    <a:pt x="52863" y="183473"/>
                  </a:lnTo>
                  <a:lnTo>
                    <a:pt x="89679" y="192630"/>
                  </a:lnTo>
                  <a:lnTo>
                    <a:pt x="128663" y="187588"/>
                  </a:lnTo>
                  <a:lnTo>
                    <a:pt x="319214" y="124990"/>
                  </a:lnTo>
                  <a:lnTo>
                    <a:pt x="353609" y="105949"/>
                  </a:lnTo>
                  <a:lnTo>
                    <a:pt x="377832" y="76754"/>
                  </a:lnTo>
                  <a:lnTo>
                    <a:pt x="390085" y="40974"/>
                  </a:lnTo>
                  <a:lnTo>
                    <a:pt x="388569" y="2181"/>
                  </a:lnTo>
                  <a:lnTo>
                    <a:pt x="343664" y="0"/>
                  </a:lnTo>
                  <a:close/>
                </a:path>
              </a:pathLst>
            </a:custGeom>
            <a:solidFill>
              <a:srgbClr val="F4E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67407" y="548136"/>
              <a:ext cx="89624" cy="8961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 rot="20520000">
            <a:off x="6220256" y="217856"/>
            <a:ext cx="33746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6"/>
              </a:lnSpc>
            </a:pPr>
            <a:r>
              <a:rPr sz="2278" spc="44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2278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34178" y="1261203"/>
            <a:ext cx="78708" cy="8847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9309583" y="170502"/>
            <a:ext cx="1391301" cy="1407528"/>
            <a:chOff x="8378952" y="534323"/>
            <a:chExt cx="1252220" cy="1266825"/>
          </a:xfrm>
        </p:grpSpPr>
        <p:sp>
          <p:nvSpPr>
            <p:cNvPr id="54" name="object 54"/>
            <p:cNvSpPr/>
            <p:nvPr/>
          </p:nvSpPr>
          <p:spPr>
            <a:xfrm>
              <a:off x="8378952" y="534323"/>
              <a:ext cx="166370" cy="335280"/>
            </a:xfrm>
            <a:custGeom>
              <a:avLst/>
              <a:gdLst/>
              <a:ahLst/>
              <a:cxnLst/>
              <a:rect l="l" t="t" r="r" b="b"/>
              <a:pathLst>
                <a:path w="166370" h="335280">
                  <a:moveTo>
                    <a:pt x="8229" y="0"/>
                  </a:moveTo>
                  <a:lnTo>
                    <a:pt x="0" y="3809"/>
                  </a:lnTo>
                  <a:lnTo>
                    <a:pt x="147878" y="334962"/>
                  </a:lnTo>
                  <a:lnTo>
                    <a:pt x="165989" y="326542"/>
                  </a:lnTo>
                  <a:lnTo>
                    <a:pt x="8229" y="0"/>
                  </a:lnTo>
                  <a:close/>
                </a:path>
              </a:pathLst>
            </a:custGeom>
            <a:solidFill>
              <a:srgbClr val="5B3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32571" y="701801"/>
              <a:ext cx="1198880" cy="1099185"/>
            </a:xfrm>
            <a:custGeom>
              <a:avLst/>
              <a:gdLst/>
              <a:ahLst/>
              <a:cxnLst/>
              <a:rect l="l" t="t" r="r" b="b"/>
              <a:pathLst>
                <a:path w="1198879" h="1099185">
                  <a:moveTo>
                    <a:pt x="1198460" y="479780"/>
                  </a:moveTo>
                  <a:lnTo>
                    <a:pt x="1195984" y="430733"/>
                  </a:lnTo>
                  <a:lnTo>
                    <a:pt x="1188720" y="383095"/>
                  </a:lnTo>
                  <a:lnTo>
                    <a:pt x="1176896" y="337121"/>
                  </a:lnTo>
                  <a:lnTo>
                    <a:pt x="1160767" y="293039"/>
                  </a:lnTo>
                  <a:lnTo>
                    <a:pt x="1140561" y="251091"/>
                  </a:lnTo>
                  <a:lnTo>
                    <a:pt x="1116533" y="211543"/>
                  </a:lnTo>
                  <a:lnTo>
                    <a:pt x="1088910" y="174599"/>
                  </a:lnTo>
                  <a:lnTo>
                    <a:pt x="1057948" y="140525"/>
                  </a:lnTo>
                  <a:lnTo>
                    <a:pt x="1023886" y="109562"/>
                  </a:lnTo>
                  <a:lnTo>
                    <a:pt x="986955" y="81940"/>
                  </a:lnTo>
                  <a:lnTo>
                    <a:pt x="947394" y="57912"/>
                  </a:lnTo>
                  <a:lnTo>
                    <a:pt x="905459" y="37706"/>
                  </a:lnTo>
                  <a:lnTo>
                    <a:pt x="861377" y="21577"/>
                  </a:lnTo>
                  <a:lnTo>
                    <a:pt x="815403" y="9753"/>
                  </a:lnTo>
                  <a:lnTo>
                    <a:pt x="767765" y="2476"/>
                  </a:lnTo>
                  <a:lnTo>
                    <a:pt x="718718" y="0"/>
                  </a:lnTo>
                  <a:lnTo>
                    <a:pt x="669658" y="2476"/>
                  </a:lnTo>
                  <a:lnTo>
                    <a:pt x="622020" y="9753"/>
                  </a:lnTo>
                  <a:lnTo>
                    <a:pt x="576033" y="21577"/>
                  </a:lnTo>
                  <a:lnTo>
                    <a:pt x="531952" y="37706"/>
                  </a:lnTo>
                  <a:lnTo>
                    <a:pt x="490016" y="57912"/>
                  </a:lnTo>
                  <a:lnTo>
                    <a:pt x="450456" y="81940"/>
                  </a:lnTo>
                  <a:lnTo>
                    <a:pt x="413512" y="109562"/>
                  </a:lnTo>
                  <a:lnTo>
                    <a:pt x="379437" y="140525"/>
                  </a:lnTo>
                  <a:lnTo>
                    <a:pt x="348475" y="174599"/>
                  </a:lnTo>
                  <a:lnTo>
                    <a:pt x="320852" y="211543"/>
                  </a:lnTo>
                  <a:lnTo>
                    <a:pt x="296824" y="251091"/>
                  </a:lnTo>
                  <a:lnTo>
                    <a:pt x="289394" y="266509"/>
                  </a:lnTo>
                  <a:lnTo>
                    <a:pt x="158127" y="135191"/>
                  </a:lnTo>
                  <a:lnTo>
                    <a:pt x="131572" y="117563"/>
                  </a:lnTo>
                  <a:lnTo>
                    <a:pt x="101346" y="111683"/>
                  </a:lnTo>
                  <a:lnTo>
                    <a:pt x="71132" y="117563"/>
                  </a:lnTo>
                  <a:lnTo>
                    <a:pt x="44564" y="135191"/>
                  </a:lnTo>
                  <a:lnTo>
                    <a:pt x="23507" y="156248"/>
                  </a:lnTo>
                  <a:lnTo>
                    <a:pt x="5880" y="182816"/>
                  </a:lnTo>
                  <a:lnTo>
                    <a:pt x="0" y="213029"/>
                  </a:lnTo>
                  <a:lnTo>
                    <a:pt x="5880" y="243243"/>
                  </a:lnTo>
                  <a:lnTo>
                    <a:pt x="23507" y="269811"/>
                  </a:lnTo>
                  <a:lnTo>
                    <a:pt x="187413" y="433717"/>
                  </a:lnTo>
                  <a:lnTo>
                    <a:pt x="213982" y="451332"/>
                  </a:lnTo>
                  <a:lnTo>
                    <a:pt x="240080" y="456425"/>
                  </a:lnTo>
                  <a:lnTo>
                    <a:pt x="238912" y="479780"/>
                  </a:lnTo>
                  <a:lnTo>
                    <a:pt x="241388" y="528840"/>
                  </a:lnTo>
                  <a:lnTo>
                    <a:pt x="248666" y="576478"/>
                  </a:lnTo>
                  <a:lnTo>
                    <a:pt x="260489" y="622452"/>
                  </a:lnTo>
                  <a:lnTo>
                    <a:pt x="276618" y="666534"/>
                  </a:lnTo>
                  <a:lnTo>
                    <a:pt x="296824" y="708469"/>
                  </a:lnTo>
                  <a:lnTo>
                    <a:pt x="320852" y="748030"/>
                  </a:lnTo>
                  <a:lnTo>
                    <a:pt x="348475" y="784961"/>
                  </a:lnTo>
                  <a:lnTo>
                    <a:pt x="379437" y="819035"/>
                  </a:lnTo>
                  <a:lnTo>
                    <a:pt x="413512" y="849998"/>
                  </a:lnTo>
                  <a:lnTo>
                    <a:pt x="425399" y="858888"/>
                  </a:lnTo>
                  <a:lnTo>
                    <a:pt x="425399" y="1018476"/>
                  </a:lnTo>
                  <a:lnTo>
                    <a:pt x="431711" y="1049731"/>
                  </a:lnTo>
                  <a:lnTo>
                    <a:pt x="448919" y="1075258"/>
                  </a:lnTo>
                  <a:lnTo>
                    <a:pt x="474421" y="1092466"/>
                  </a:lnTo>
                  <a:lnTo>
                    <a:pt x="505663" y="1098778"/>
                  </a:lnTo>
                  <a:lnTo>
                    <a:pt x="535457" y="1098778"/>
                  </a:lnTo>
                  <a:lnTo>
                    <a:pt x="566699" y="1092466"/>
                  </a:lnTo>
                  <a:lnTo>
                    <a:pt x="592226" y="1075258"/>
                  </a:lnTo>
                  <a:lnTo>
                    <a:pt x="609434" y="1049731"/>
                  </a:lnTo>
                  <a:lnTo>
                    <a:pt x="615746" y="1018476"/>
                  </a:lnTo>
                  <a:lnTo>
                    <a:pt x="615746" y="948207"/>
                  </a:lnTo>
                  <a:lnTo>
                    <a:pt x="622020" y="949820"/>
                  </a:lnTo>
                  <a:lnTo>
                    <a:pt x="669658" y="957084"/>
                  </a:lnTo>
                  <a:lnTo>
                    <a:pt x="718718" y="959561"/>
                  </a:lnTo>
                  <a:lnTo>
                    <a:pt x="767765" y="957084"/>
                  </a:lnTo>
                  <a:lnTo>
                    <a:pt x="815403" y="949820"/>
                  </a:lnTo>
                  <a:lnTo>
                    <a:pt x="821664" y="948220"/>
                  </a:lnTo>
                  <a:lnTo>
                    <a:pt x="821664" y="1018476"/>
                  </a:lnTo>
                  <a:lnTo>
                    <a:pt x="827963" y="1049731"/>
                  </a:lnTo>
                  <a:lnTo>
                    <a:pt x="845172" y="1075258"/>
                  </a:lnTo>
                  <a:lnTo>
                    <a:pt x="870686" y="1092466"/>
                  </a:lnTo>
                  <a:lnTo>
                    <a:pt x="901928" y="1098778"/>
                  </a:lnTo>
                  <a:lnTo>
                    <a:pt x="931697" y="1098778"/>
                  </a:lnTo>
                  <a:lnTo>
                    <a:pt x="962964" y="1092466"/>
                  </a:lnTo>
                  <a:lnTo>
                    <a:pt x="988491" y="1075258"/>
                  </a:lnTo>
                  <a:lnTo>
                    <a:pt x="1005700" y="1049731"/>
                  </a:lnTo>
                  <a:lnTo>
                    <a:pt x="1012012" y="1018476"/>
                  </a:lnTo>
                  <a:lnTo>
                    <a:pt x="1012012" y="858888"/>
                  </a:lnTo>
                  <a:lnTo>
                    <a:pt x="1023886" y="849998"/>
                  </a:lnTo>
                  <a:lnTo>
                    <a:pt x="1057948" y="819035"/>
                  </a:lnTo>
                  <a:lnTo>
                    <a:pt x="1088910" y="784961"/>
                  </a:lnTo>
                  <a:lnTo>
                    <a:pt x="1116533" y="748030"/>
                  </a:lnTo>
                  <a:lnTo>
                    <a:pt x="1140561" y="708469"/>
                  </a:lnTo>
                  <a:lnTo>
                    <a:pt x="1160767" y="666534"/>
                  </a:lnTo>
                  <a:lnTo>
                    <a:pt x="1176896" y="622452"/>
                  </a:lnTo>
                  <a:lnTo>
                    <a:pt x="1188720" y="576478"/>
                  </a:lnTo>
                  <a:lnTo>
                    <a:pt x="1195984" y="528840"/>
                  </a:lnTo>
                  <a:lnTo>
                    <a:pt x="1198460" y="47978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0394" y="1049352"/>
              <a:ext cx="85496" cy="8545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6662" y="1049352"/>
              <a:ext cx="85458" cy="8545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872830" y="1176978"/>
              <a:ext cx="556895" cy="78740"/>
            </a:xfrm>
            <a:custGeom>
              <a:avLst/>
              <a:gdLst/>
              <a:ahLst/>
              <a:cxnLst/>
              <a:rect l="l" t="t" r="r" b="b"/>
              <a:pathLst>
                <a:path w="556895" h="78740">
                  <a:moveTo>
                    <a:pt x="510260" y="0"/>
                  </a:moveTo>
                  <a:lnTo>
                    <a:pt x="46634" y="0"/>
                  </a:lnTo>
                  <a:lnTo>
                    <a:pt x="28487" y="3087"/>
                  </a:lnTo>
                  <a:lnTo>
                    <a:pt x="13663" y="11507"/>
                  </a:lnTo>
                  <a:lnTo>
                    <a:pt x="3666" y="23997"/>
                  </a:lnTo>
                  <a:lnTo>
                    <a:pt x="0" y="39293"/>
                  </a:lnTo>
                  <a:lnTo>
                    <a:pt x="3666" y="54582"/>
                  </a:lnTo>
                  <a:lnTo>
                    <a:pt x="13663" y="67068"/>
                  </a:lnTo>
                  <a:lnTo>
                    <a:pt x="28487" y="75487"/>
                  </a:lnTo>
                  <a:lnTo>
                    <a:pt x="46634" y="78574"/>
                  </a:lnTo>
                  <a:lnTo>
                    <a:pt x="510260" y="78574"/>
                  </a:lnTo>
                  <a:lnTo>
                    <a:pt x="528392" y="75487"/>
                  </a:lnTo>
                  <a:lnTo>
                    <a:pt x="543209" y="67068"/>
                  </a:lnTo>
                  <a:lnTo>
                    <a:pt x="553203" y="54582"/>
                  </a:lnTo>
                  <a:lnTo>
                    <a:pt x="556869" y="39293"/>
                  </a:lnTo>
                  <a:lnTo>
                    <a:pt x="553203" y="23997"/>
                  </a:lnTo>
                  <a:lnTo>
                    <a:pt x="543209" y="11507"/>
                  </a:lnTo>
                  <a:lnTo>
                    <a:pt x="528392" y="3087"/>
                  </a:lnTo>
                  <a:lnTo>
                    <a:pt x="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20276" y="1176984"/>
              <a:ext cx="462280" cy="39370"/>
            </a:xfrm>
            <a:custGeom>
              <a:avLst/>
              <a:gdLst/>
              <a:ahLst/>
              <a:cxnLst/>
              <a:rect l="l" t="t" r="r" b="b"/>
              <a:pathLst>
                <a:path w="462279" h="39369">
                  <a:moveTo>
                    <a:pt x="44996" y="0"/>
                  </a:moveTo>
                  <a:lnTo>
                    <a:pt x="0" y="0"/>
                  </a:lnTo>
                  <a:lnTo>
                    <a:pt x="22491" y="38989"/>
                  </a:lnTo>
                  <a:lnTo>
                    <a:pt x="44996" y="0"/>
                  </a:lnTo>
                  <a:close/>
                </a:path>
                <a:path w="462279" h="39369">
                  <a:moveTo>
                    <a:pt x="461987" y="0"/>
                  </a:moveTo>
                  <a:lnTo>
                    <a:pt x="416966" y="0"/>
                  </a:lnTo>
                  <a:lnTo>
                    <a:pt x="439483" y="38989"/>
                  </a:lnTo>
                  <a:lnTo>
                    <a:pt x="461987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46825" y="646941"/>
              <a:ext cx="82105" cy="154609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049510" y="186634"/>
            <a:ext cx="1143661" cy="1375074"/>
            <a:chOff x="9944947" y="548843"/>
            <a:chExt cx="1029335" cy="1237615"/>
          </a:xfrm>
        </p:grpSpPr>
        <p:sp>
          <p:nvSpPr>
            <p:cNvPr id="62" name="object 62"/>
            <p:cNvSpPr/>
            <p:nvPr/>
          </p:nvSpPr>
          <p:spPr>
            <a:xfrm>
              <a:off x="9944938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98" y="467702"/>
                  </a:lnTo>
                  <a:lnTo>
                    <a:pt x="1020800" y="422046"/>
                  </a:lnTo>
                  <a:lnTo>
                    <a:pt x="1010716" y="377761"/>
                  </a:lnTo>
                  <a:lnTo>
                    <a:pt x="996899" y="335000"/>
                  </a:lnTo>
                  <a:lnTo>
                    <a:pt x="979551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75" y="183032"/>
                  </a:lnTo>
                  <a:lnTo>
                    <a:pt x="878382" y="150710"/>
                  </a:lnTo>
                  <a:lnTo>
                    <a:pt x="846061" y="121018"/>
                  </a:lnTo>
                  <a:lnTo>
                    <a:pt x="811276" y="94132"/>
                  </a:lnTo>
                  <a:lnTo>
                    <a:pt x="774242" y="70243"/>
                  </a:lnTo>
                  <a:lnTo>
                    <a:pt x="735114" y="49542"/>
                  </a:lnTo>
                  <a:lnTo>
                    <a:pt x="694080" y="32194"/>
                  </a:lnTo>
                  <a:lnTo>
                    <a:pt x="651319" y="18376"/>
                  </a:lnTo>
                  <a:lnTo>
                    <a:pt x="607034" y="8293"/>
                  </a:lnTo>
                  <a:lnTo>
                    <a:pt x="561378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5000" y="32194"/>
                  </a:lnTo>
                  <a:lnTo>
                    <a:pt x="293966" y="49542"/>
                  </a:lnTo>
                  <a:lnTo>
                    <a:pt x="254838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32" y="217805"/>
                  </a:lnTo>
                  <a:lnTo>
                    <a:pt x="70243" y="254838"/>
                  </a:lnTo>
                  <a:lnTo>
                    <a:pt x="49542" y="293966"/>
                  </a:lnTo>
                  <a:lnTo>
                    <a:pt x="32194" y="335000"/>
                  </a:lnTo>
                  <a:lnTo>
                    <a:pt x="18376" y="377761"/>
                  </a:lnTo>
                  <a:lnTo>
                    <a:pt x="8293" y="422046"/>
                  </a:lnTo>
                  <a:lnTo>
                    <a:pt x="2108" y="467702"/>
                  </a:lnTo>
                  <a:lnTo>
                    <a:pt x="0" y="514540"/>
                  </a:lnTo>
                  <a:lnTo>
                    <a:pt x="2108" y="561378"/>
                  </a:lnTo>
                  <a:lnTo>
                    <a:pt x="8293" y="607034"/>
                  </a:lnTo>
                  <a:lnTo>
                    <a:pt x="18376" y="651332"/>
                  </a:lnTo>
                  <a:lnTo>
                    <a:pt x="32194" y="694093"/>
                  </a:lnTo>
                  <a:lnTo>
                    <a:pt x="49542" y="735126"/>
                  </a:lnTo>
                  <a:lnTo>
                    <a:pt x="70243" y="774255"/>
                  </a:lnTo>
                  <a:lnTo>
                    <a:pt x="94132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209" y="1153172"/>
                  </a:lnTo>
                  <a:lnTo>
                    <a:pt x="252577" y="1171625"/>
                  </a:lnTo>
                  <a:lnTo>
                    <a:pt x="286092" y="1178382"/>
                  </a:lnTo>
                  <a:lnTo>
                    <a:pt x="318046" y="1178382"/>
                  </a:lnTo>
                  <a:lnTo>
                    <a:pt x="351548" y="1171625"/>
                  </a:lnTo>
                  <a:lnTo>
                    <a:pt x="378917" y="1153172"/>
                  </a:lnTo>
                  <a:lnTo>
                    <a:pt x="397370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78" y="1026998"/>
                  </a:lnTo>
                  <a:lnTo>
                    <a:pt x="607034" y="1020813"/>
                  </a:lnTo>
                  <a:lnTo>
                    <a:pt x="624954" y="1016736"/>
                  </a:lnTo>
                  <a:lnTo>
                    <a:pt x="624954" y="1092263"/>
                  </a:lnTo>
                  <a:lnTo>
                    <a:pt x="631723" y="1125791"/>
                  </a:lnTo>
                  <a:lnTo>
                    <a:pt x="650176" y="1153172"/>
                  </a:lnTo>
                  <a:lnTo>
                    <a:pt x="677532" y="1171625"/>
                  </a:lnTo>
                  <a:lnTo>
                    <a:pt x="711047" y="1178382"/>
                  </a:lnTo>
                  <a:lnTo>
                    <a:pt x="743000" y="1178382"/>
                  </a:lnTo>
                  <a:lnTo>
                    <a:pt x="776516" y="1171625"/>
                  </a:lnTo>
                  <a:lnTo>
                    <a:pt x="803884" y="1153172"/>
                  </a:lnTo>
                  <a:lnTo>
                    <a:pt x="822325" y="1125791"/>
                  </a:lnTo>
                  <a:lnTo>
                    <a:pt x="829094" y="1092263"/>
                  </a:lnTo>
                  <a:lnTo>
                    <a:pt x="829094" y="921207"/>
                  </a:lnTo>
                  <a:lnTo>
                    <a:pt x="846061" y="908088"/>
                  </a:lnTo>
                  <a:lnTo>
                    <a:pt x="878382" y="878395"/>
                  </a:lnTo>
                  <a:lnTo>
                    <a:pt x="908075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51" y="735126"/>
                  </a:lnTo>
                  <a:lnTo>
                    <a:pt x="996899" y="694093"/>
                  </a:lnTo>
                  <a:lnTo>
                    <a:pt x="1010716" y="651332"/>
                  </a:lnTo>
                  <a:lnTo>
                    <a:pt x="1020800" y="607034"/>
                  </a:lnTo>
                  <a:lnTo>
                    <a:pt x="1026998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F39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1173" y="980404"/>
              <a:ext cx="91655" cy="916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26126" y="980404"/>
              <a:ext cx="91681" cy="9164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60872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04" y="0"/>
                  </a:moveTo>
                  <a:lnTo>
                    <a:pt x="49999" y="0"/>
                  </a:lnTo>
                  <a:lnTo>
                    <a:pt x="30539" y="3308"/>
                  </a:lnTo>
                  <a:lnTo>
                    <a:pt x="14646" y="12331"/>
                  </a:lnTo>
                  <a:lnTo>
                    <a:pt x="3929" y="25717"/>
                  </a:lnTo>
                  <a:lnTo>
                    <a:pt x="0" y="42113"/>
                  </a:lnTo>
                  <a:lnTo>
                    <a:pt x="3929" y="58512"/>
                  </a:lnTo>
                  <a:lnTo>
                    <a:pt x="14646" y="71907"/>
                  </a:lnTo>
                  <a:lnTo>
                    <a:pt x="30539" y="80939"/>
                  </a:lnTo>
                  <a:lnTo>
                    <a:pt x="49999" y="84251"/>
                  </a:lnTo>
                  <a:lnTo>
                    <a:pt x="547204" y="84251"/>
                  </a:lnTo>
                  <a:lnTo>
                    <a:pt x="566677" y="80939"/>
                  </a:lnTo>
                  <a:lnTo>
                    <a:pt x="582574" y="71907"/>
                  </a:lnTo>
                  <a:lnTo>
                    <a:pt x="593289" y="58512"/>
                  </a:lnTo>
                  <a:lnTo>
                    <a:pt x="597217" y="42113"/>
                  </a:lnTo>
                  <a:lnTo>
                    <a:pt x="593289" y="25717"/>
                  </a:lnTo>
                  <a:lnTo>
                    <a:pt x="582574" y="12331"/>
                  </a:lnTo>
                  <a:lnTo>
                    <a:pt x="566677" y="3308"/>
                  </a:lnTo>
                  <a:lnTo>
                    <a:pt x="54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1740" y="1117307"/>
              <a:ext cx="495934" cy="41910"/>
            </a:xfrm>
            <a:custGeom>
              <a:avLst/>
              <a:gdLst/>
              <a:ahLst/>
              <a:cxnLst/>
              <a:rect l="l" t="t" r="r" b="b"/>
              <a:pathLst>
                <a:path w="495934" h="41909">
                  <a:moveTo>
                    <a:pt x="48272" y="0"/>
                  </a:moveTo>
                  <a:lnTo>
                    <a:pt x="0" y="0"/>
                  </a:lnTo>
                  <a:lnTo>
                    <a:pt x="24130" y="41795"/>
                  </a:lnTo>
                  <a:lnTo>
                    <a:pt x="48272" y="0"/>
                  </a:lnTo>
                  <a:close/>
                </a:path>
                <a:path w="495934" h="41909">
                  <a:moveTo>
                    <a:pt x="495503" y="0"/>
                  </a:moveTo>
                  <a:lnTo>
                    <a:pt x="447205" y="0"/>
                  </a:lnTo>
                  <a:lnTo>
                    <a:pt x="471360" y="41795"/>
                  </a:lnTo>
                  <a:lnTo>
                    <a:pt x="495503" y="0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69210" y="548843"/>
              <a:ext cx="88061" cy="16579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817420" y="186634"/>
            <a:ext cx="1143661" cy="1375074"/>
            <a:chOff x="7035952" y="548843"/>
            <a:chExt cx="1029335" cy="1237615"/>
          </a:xfrm>
        </p:grpSpPr>
        <p:sp>
          <p:nvSpPr>
            <p:cNvPr id="69" name="object 69"/>
            <p:cNvSpPr/>
            <p:nvPr/>
          </p:nvSpPr>
          <p:spPr>
            <a:xfrm>
              <a:off x="7035953" y="607669"/>
              <a:ext cx="1029335" cy="1178560"/>
            </a:xfrm>
            <a:custGeom>
              <a:avLst/>
              <a:gdLst/>
              <a:ahLst/>
              <a:cxnLst/>
              <a:rect l="l" t="t" r="r" b="b"/>
              <a:pathLst>
                <a:path w="1029334" h="1178560">
                  <a:moveTo>
                    <a:pt x="1029093" y="514540"/>
                  </a:moveTo>
                  <a:lnTo>
                    <a:pt x="1026985" y="467702"/>
                  </a:lnTo>
                  <a:lnTo>
                    <a:pt x="1020800" y="422046"/>
                  </a:lnTo>
                  <a:lnTo>
                    <a:pt x="1010704" y="377761"/>
                  </a:lnTo>
                  <a:lnTo>
                    <a:pt x="996899" y="335000"/>
                  </a:lnTo>
                  <a:lnTo>
                    <a:pt x="979538" y="293966"/>
                  </a:lnTo>
                  <a:lnTo>
                    <a:pt x="958837" y="254838"/>
                  </a:lnTo>
                  <a:lnTo>
                    <a:pt x="934948" y="217805"/>
                  </a:lnTo>
                  <a:lnTo>
                    <a:pt x="908062" y="183032"/>
                  </a:lnTo>
                  <a:lnTo>
                    <a:pt x="878370" y="150710"/>
                  </a:lnTo>
                  <a:lnTo>
                    <a:pt x="846048" y="121018"/>
                  </a:lnTo>
                  <a:lnTo>
                    <a:pt x="811276" y="94132"/>
                  </a:lnTo>
                  <a:lnTo>
                    <a:pt x="774230" y="70243"/>
                  </a:lnTo>
                  <a:lnTo>
                    <a:pt x="735101" y="49542"/>
                  </a:lnTo>
                  <a:lnTo>
                    <a:pt x="694067" y="32194"/>
                  </a:lnTo>
                  <a:lnTo>
                    <a:pt x="651319" y="18376"/>
                  </a:lnTo>
                  <a:lnTo>
                    <a:pt x="607021" y="8293"/>
                  </a:lnTo>
                  <a:lnTo>
                    <a:pt x="561365" y="2095"/>
                  </a:lnTo>
                  <a:lnTo>
                    <a:pt x="514540" y="0"/>
                  </a:lnTo>
                  <a:lnTo>
                    <a:pt x="467702" y="2095"/>
                  </a:lnTo>
                  <a:lnTo>
                    <a:pt x="422046" y="8293"/>
                  </a:lnTo>
                  <a:lnTo>
                    <a:pt x="377748" y="18376"/>
                  </a:lnTo>
                  <a:lnTo>
                    <a:pt x="334987" y="32194"/>
                  </a:lnTo>
                  <a:lnTo>
                    <a:pt x="293954" y="49542"/>
                  </a:lnTo>
                  <a:lnTo>
                    <a:pt x="254825" y="70243"/>
                  </a:lnTo>
                  <a:lnTo>
                    <a:pt x="217792" y="94132"/>
                  </a:lnTo>
                  <a:lnTo>
                    <a:pt x="183019" y="121018"/>
                  </a:lnTo>
                  <a:lnTo>
                    <a:pt x="150698" y="150710"/>
                  </a:lnTo>
                  <a:lnTo>
                    <a:pt x="121005" y="183032"/>
                  </a:lnTo>
                  <a:lnTo>
                    <a:pt x="94119" y="217805"/>
                  </a:lnTo>
                  <a:lnTo>
                    <a:pt x="70243" y="254838"/>
                  </a:lnTo>
                  <a:lnTo>
                    <a:pt x="49530" y="293966"/>
                  </a:lnTo>
                  <a:lnTo>
                    <a:pt x="32181" y="335000"/>
                  </a:lnTo>
                  <a:lnTo>
                    <a:pt x="18376" y="377761"/>
                  </a:lnTo>
                  <a:lnTo>
                    <a:pt x="8280" y="422046"/>
                  </a:lnTo>
                  <a:lnTo>
                    <a:pt x="2095" y="467702"/>
                  </a:lnTo>
                  <a:lnTo>
                    <a:pt x="0" y="514540"/>
                  </a:lnTo>
                  <a:lnTo>
                    <a:pt x="2095" y="561378"/>
                  </a:lnTo>
                  <a:lnTo>
                    <a:pt x="8280" y="607034"/>
                  </a:lnTo>
                  <a:lnTo>
                    <a:pt x="18376" y="651332"/>
                  </a:lnTo>
                  <a:lnTo>
                    <a:pt x="32181" y="694093"/>
                  </a:lnTo>
                  <a:lnTo>
                    <a:pt x="49530" y="735126"/>
                  </a:lnTo>
                  <a:lnTo>
                    <a:pt x="70243" y="774255"/>
                  </a:lnTo>
                  <a:lnTo>
                    <a:pt x="94119" y="811288"/>
                  </a:lnTo>
                  <a:lnTo>
                    <a:pt x="121005" y="846061"/>
                  </a:lnTo>
                  <a:lnTo>
                    <a:pt x="150698" y="878395"/>
                  </a:lnTo>
                  <a:lnTo>
                    <a:pt x="183019" y="908088"/>
                  </a:lnTo>
                  <a:lnTo>
                    <a:pt x="199974" y="921194"/>
                  </a:lnTo>
                  <a:lnTo>
                    <a:pt x="199974" y="1092263"/>
                  </a:lnTo>
                  <a:lnTo>
                    <a:pt x="206743" y="1125791"/>
                  </a:lnTo>
                  <a:lnTo>
                    <a:pt x="225196" y="1153172"/>
                  </a:lnTo>
                  <a:lnTo>
                    <a:pt x="252564" y="1171625"/>
                  </a:lnTo>
                  <a:lnTo>
                    <a:pt x="286092" y="1178382"/>
                  </a:lnTo>
                  <a:lnTo>
                    <a:pt x="318020" y="1178382"/>
                  </a:lnTo>
                  <a:lnTo>
                    <a:pt x="351536" y="1171625"/>
                  </a:lnTo>
                  <a:lnTo>
                    <a:pt x="378904" y="1153172"/>
                  </a:lnTo>
                  <a:lnTo>
                    <a:pt x="397357" y="1125791"/>
                  </a:lnTo>
                  <a:lnTo>
                    <a:pt x="404139" y="1092263"/>
                  </a:lnTo>
                  <a:lnTo>
                    <a:pt x="404139" y="1016736"/>
                  </a:lnTo>
                  <a:lnTo>
                    <a:pt x="422046" y="1020813"/>
                  </a:lnTo>
                  <a:lnTo>
                    <a:pt x="467702" y="1026998"/>
                  </a:lnTo>
                  <a:lnTo>
                    <a:pt x="514540" y="1029106"/>
                  </a:lnTo>
                  <a:lnTo>
                    <a:pt x="561365" y="1026998"/>
                  </a:lnTo>
                  <a:lnTo>
                    <a:pt x="607021" y="1020813"/>
                  </a:lnTo>
                  <a:lnTo>
                    <a:pt x="624941" y="1016736"/>
                  </a:lnTo>
                  <a:lnTo>
                    <a:pt x="624941" y="1092263"/>
                  </a:lnTo>
                  <a:lnTo>
                    <a:pt x="631710" y="1125791"/>
                  </a:lnTo>
                  <a:lnTo>
                    <a:pt x="650163" y="1153172"/>
                  </a:lnTo>
                  <a:lnTo>
                    <a:pt x="677532" y="1171625"/>
                  </a:lnTo>
                  <a:lnTo>
                    <a:pt x="711034" y="1178382"/>
                  </a:lnTo>
                  <a:lnTo>
                    <a:pt x="742988" y="1178382"/>
                  </a:lnTo>
                  <a:lnTo>
                    <a:pt x="776503" y="1171625"/>
                  </a:lnTo>
                  <a:lnTo>
                    <a:pt x="803871" y="1153172"/>
                  </a:lnTo>
                  <a:lnTo>
                    <a:pt x="822325" y="1125791"/>
                  </a:lnTo>
                  <a:lnTo>
                    <a:pt x="829081" y="1092263"/>
                  </a:lnTo>
                  <a:lnTo>
                    <a:pt x="829081" y="921207"/>
                  </a:lnTo>
                  <a:lnTo>
                    <a:pt x="846048" y="908088"/>
                  </a:lnTo>
                  <a:lnTo>
                    <a:pt x="878370" y="878395"/>
                  </a:lnTo>
                  <a:lnTo>
                    <a:pt x="908062" y="846061"/>
                  </a:lnTo>
                  <a:lnTo>
                    <a:pt x="934948" y="811288"/>
                  </a:lnTo>
                  <a:lnTo>
                    <a:pt x="958837" y="774255"/>
                  </a:lnTo>
                  <a:lnTo>
                    <a:pt x="979538" y="735126"/>
                  </a:lnTo>
                  <a:lnTo>
                    <a:pt x="996899" y="694093"/>
                  </a:lnTo>
                  <a:lnTo>
                    <a:pt x="1010704" y="651332"/>
                  </a:lnTo>
                  <a:lnTo>
                    <a:pt x="1020800" y="607034"/>
                  </a:lnTo>
                  <a:lnTo>
                    <a:pt x="1026985" y="561378"/>
                  </a:lnTo>
                  <a:lnTo>
                    <a:pt x="1029093" y="514540"/>
                  </a:lnTo>
                  <a:close/>
                </a:path>
              </a:pathLst>
            </a:custGeom>
            <a:solidFill>
              <a:srgbClr val="D121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60190" y="548843"/>
              <a:ext cx="88087" cy="16579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59463" y="1117295"/>
              <a:ext cx="597535" cy="84455"/>
            </a:xfrm>
            <a:custGeom>
              <a:avLst/>
              <a:gdLst/>
              <a:ahLst/>
              <a:cxnLst/>
              <a:rect l="l" t="t" r="r" b="b"/>
              <a:pathLst>
                <a:path w="597534" h="84455">
                  <a:moveTo>
                    <a:pt x="547217" y="0"/>
                  </a:moveTo>
                  <a:lnTo>
                    <a:pt x="50012" y="0"/>
                  </a:lnTo>
                  <a:lnTo>
                    <a:pt x="40295" y="796"/>
                  </a:lnTo>
                  <a:lnTo>
                    <a:pt x="31210" y="3084"/>
                  </a:lnTo>
                  <a:lnTo>
                    <a:pt x="22934" y="6713"/>
                  </a:lnTo>
                  <a:lnTo>
                    <a:pt x="15646" y="11531"/>
                  </a:lnTo>
                  <a:lnTo>
                    <a:pt x="33108" y="41821"/>
                  </a:lnTo>
                  <a:lnTo>
                    <a:pt x="0" y="41821"/>
                  </a:lnTo>
                  <a:lnTo>
                    <a:pt x="0" y="42113"/>
                  </a:lnTo>
                  <a:lnTo>
                    <a:pt x="33108" y="42113"/>
                  </a:lnTo>
                  <a:lnTo>
                    <a:pt x="15532" y="72605"/>
                  </a:lnTo>
                  <a:lnTo>
                    <a:pt x="22816" y="77458"/>
                  </a:lnTo>
                  <a:lnTo>
                    <a:pt x="31115" y="81124"/>
                  </a:lnTo>
                  <a:lnTo>
                    <a:pt x="40242" y="83442"/>
                  </a:lnTo>
                  <a:lnTo>
                    <a:pt x="50012" y="84251"/>
                  </a:lnTo>
                  <a:lnTo>
                    <a:pt x="547217" y="84251"/>
                  </a:lnTo>
                  <a:lnTo>
                    <a:pt x="556988" y="83442"/>
                  </a:lnTo>
                  <a:lnTo>
                    <a:pt x="566118" y="81124"/>
                  </a:lnTo>
                  <a:lnTo>
                    <a:pt x="574424" y="77458"/>
                  </a:lnTo>
                  <a:lnTo>
                    <a:pt x="581723" y="72605"/>
                  </a:lnTo>
                  <a:lnTo>
                    <a:pt x="564108" y="42113"/>
                  </a:lnTo>
                  <a:lnTo>
                    <a:pt x="597217" y="42113"/>
                  </a:lnTo>
                  <a:lnTo>
                    <a:pt x="597217" y="41821"/>
                  </a:lnTo>
                  <a:lnTo>
                    <a:pt x="564108" y="41821"/>
                  </a:lnTo>
                  <a:lnTo>
                    <a:pt x="581571" y="11531"/>
                  </a:lnTo>
                  <a:lnTo>
                    <a:pt x="574299" y="6713"/>
                  </a:lnTo>
                  <a:lnTo>
                    <a:pt x="566032" y="3084"/>
                  </a:lnTo>
                  <a:lnTo>
                    <a:pt x="556946" y="796"/>
                  </a:lnTo>
                  <a:lnTo>
                    <a:pt x="54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259460" y="809421"/>
              <a:ext cx="597535" cy="392430"/>
            </a:xfrm>
            <a:custGeom>
              <a:avLst/>
              <a:gdLst/>
              <a:ahLst/>
              <a:cxnLst/>
              <a:rect l="l" t="t" r="r" b="b"/>
              <a:pathLst>
                <a:path w="597534" h="392430">
                  <a:moveTo>
                    <a:pt x="33108" y="349986"/>
                  </a:moveTo>
                  <a:lnTo>
                    <a:pt x="0" y="349986"/>
                  </a:lnTo>
                  <a:lnTo>
                    <a:pt x="1079" y="358736"/>
                  </a:lnTo>
                  <a:lnTo>
                    <a:pt x="4165" y="366864"/>
                  </a:lnTo>
                  <a:lnTo>
                    <a:pt x="9055" y="374167"/>
                  </a:lnTo>
                  <a:lnTo>
                    <a:pt x="15519" y="380479"/>
                  </a:lnTo>
                  <a:lnTo>
                    <a:pt x="33108" y="349986"/>
                  </a:lnTo>
                  <a:close/>
                </a:path>
                <a:path w="597534" h="392430">
                  <a:moveTo>
                    <a:pt x="33108" y="349694"/>
                  </a:moveTo>
                  <a:lnTo>
                    <a:pt x="15646" y="319405"/>
                  </a:lnTo>
                  <a:lnTo>
                    <a:pt x="14630" y="320192"/>
                  </a:lnTo>
                  <a:lnTo>
                    <a:pt x="8585" y="326377"/>
                  </a:lnTo>
                  <a:lnTo>
                    <a:pt x="4000" y="333476"/>
                  </a:lnTo>
                  <a:lnTo>
                    <a:pt x="1079" y="341299"/>
                  </a:lnTo>
                  <a:lnTo>
                    <a:pt x="0" y="349694"/>
                  </a:lnTo>
                  <a:lnTo>
                    <a:pt x="33108" y="349694"/>
                  </a:lnTo>
                  <a:close/>
                </a:path>
                <a:path w="597534" h="392430">
                  <a:moveTo>
                    <a:pt x="81381" y="349986"/>
                  </a:moveTo>
                  <a:lnTo>
                    <a:pt x="33108" y="349986"/>
                  </a:lnTo>
                  <a:lnTo>
                    <a:pt x="57238" y="391807"/>
                  </a:lnTo>
                  <a:lnTo>
                    <a:pt x="81381" y="349986"/>
                  </a:lnTo>
                  <a:close/>
                </a:path>
                <a:path w="597534" h="392430">
                  <a:moveTo>
                    <a:pt x="81381" y="349681"/>
                  </a:moveTo>
                  <a:lnTo>
                    <a:pt x="57238" y="307886"/>
                  </a:lnTo>
                  <a:lnTo>
                    <a:pt x="33108" y="349681"/>
                  </a:lnTo>
                  <a:lnTo>
                    <a:pt x="81381" y="349681"/>
                  </a:lnTo>
                  <a:close/>
                </a:path>
                <a:path w="597534" h="392430">
                  <a:moveTo>
                    <a:pt x="129654" y="349986"/>
                  </a:moveTo>
                  <a:lnTo>
                    <a:pt x="81381" y="349986"/>
                  </a:lnTo>
                  <a:lnTo>
                    <a:pt x="105511" y="391807"/>
                  </a:lnTo>
                  <a:lnTo>
                    <a:pt x="129654" y="349986"/>
                  </a:lnTo>
                  <a:close/>
                </a:path>
                <a:path w="597534" h="392430">
                  <a:moveTo>
                    <a:pt x="129654" y="349681"/>
                  </a:moveTo>
                  <a:lnTo>
                    <a:pt x="105511" y="307886"/>
                  </a:lnTo>
                  <a:lnTo>
                    <a:pt x="81381" y="349681"/>
                  </a:lnTo>
                  <a:lnTo>
                    <a:pt x="129654" y="349681"/>
                  </a:lnTo>
                  <a:close/>
                </a:path>
                <a:path w="597534" h="392430">
                  <a:moveTo>
                    <a:pt x="177927" y="349986"/>
                  </a:moveTo>
                  <a:lnTo>
                    <a:pt x="129654" y="349986"/>
                  </a:lnTo>
                  <a:lnTo>
                    <a:pt x="153784" y="391807"/>
                  </a:lnTo>
                  <a:lnTo>
                    <a:pt x="177927" y="349986"/>
                  </a:lnTo>
                  <a:close/>
                </a:path>
                <a:path w="597534" h="392430">
                  <a:moveTo>
                    <a:pt x="177927" y="349681"/>
                  </a:moveTo>
                  <a:lnTo>
                    <a:pt x="153784" y="307886"/>
                  </a:lnTo>
                  <a:lnTo>
                    <a:pt x="129654" y="349681"/>
                  </a:lnTo>
                  <a:lnTo>
                    <a:pt x="177927" y="349681"/>
                  </a:lnTo>
                  <a:close/>
                </a:path>
                <a:path w="597534" h="392430">
                  <a:moveTo>
                    <a:pt x="226187" y="349681"/>
                  </a:moveTo>
                  <a:lnTo>
                    <a:pt x="202057" y="307886"/>
                  </a:lnTo>
                  <a:lnTo>
                    <a:pt x="177927" y="349681"/>
                  </a:lnTo>
                  <a:lnTo>
                    <a:pt x="226187" y="349681"/>
                  </a:lnTo>
                  <a:close/>
                </a:path>
                <a:path w="597534" h="392430">
                  <a:moveTo>
                    <a:pt x="274459" y="349986"/>
                  </a:moveTo>
                  <a:lnTo>
                    <a:pt x="226199" y="349986"/>
                  </a:lnTo>
                  <a:lnTo>
                    <a:pt x="177927" y="349986"/>
                  </a:lnTo>
                  <a:lnTo>
                    <a:pt x="202057" y="391807"/>
                  </a:lnTo>
                  <a:lnTo>
                    <a:pt x="226187" y="349999"/>
                  </a:lnTo>
                  <a:lnTo>
                    <a:pt x="250317" y="391807"/>
                  </a:lnTo>
                  <a:lnTo>
                    <a:pt x="274459" y="349986"/>
                  </a:lnTo>
                  <a:close/>
                </a:path>
                <a:path w="597534" h="392430">
                  <a:moveTo>
                    <a:pt x="274459" y="349681"/>
                  </a:moveTo>
                  <a:lnTo>
                    <a:pt x="250317" y="307886"/>
                  </a:lnTo>
                  <a:lnTo>
                    <a:pt x="226187" y="349681"/>
                  </a:lnTo>
                  <a:lnTo>
                    <a:pt x="274459" y="349681"/>
                  </a:lnTo>
                  <a:close/>
                </a:path>
                <a:path w="597534" h="392430">
                  <a:moveTo>
                    <a:pt x="322757" y="349986"/>
                  </a:moveTo>
                  <a:lnTo>
                    <a:pt x="274459" y="349986"/>
                  </a:lnTo>
                  <a:lnTo>
                    <a:pt x="298589" y="391807"/>
                  </a:lnTo>
                  <a:lnTo>
                    <a:pt x="322757" y="349986"/>
                  </a:lnTo>
                  <a:close/>
                </a:path>
                <a:path w="597534" h="392430">
                  <a:moveTo>
                    <a:pt x="322757" y="349681"/>
                  </a:moveTo>
                  <a:lnTo>
                    <a:pt x="298589" y="307886"/>
                  </a:lnTo>
                  <a:lnTo>
                    <a:pt x="274459" y="349681"/>
                  </a:lnTo>
                  <a:lnTo>
                    <a:pt x="322757" y="349681"/>
                  </a:lnTo>
                  <a:close/>
                </a:path>
                <a:path w="597534" h="392430">
                  <a:moveTo>
                    <a:pt x="371030" y="349986"/>
                  </a:moveTo>
                  <a:lnTo>
                    <a:pt x="322757" y="349986"/>
                  </a:lnTo>
                  <a:lnTo>
                    <a:pt x="346862" y="391807"/>
                  </a:lnTo>
                  <a:lnTo>
                    <a:pt x="371030" y="349986"/>
                  </a:lnTo>
                  <a:close/>
                </a:path>
                <a:path w="597534" h="392430">
                  <a:moveTo>
                    <a:pt x="371030" y="349681"/>
                  </a:moveTo>
                  <a:lnTo>
                    <a:pt x="346862" y="307886"/>
                  </a:lnTo>
                  <a:lnTo>
                    <a:pt x="322757" y="349681"/>
                  </a:lnTo>
                  <a:lnTo>
                    <a:pt x="371030" y="349681"/>
                  </a:lnTo>
                  <a:close/>
                </a:path>
                <a:path w="597534" h="392430">
                  <a:moveTo>
                    <a:pt x="419303" y="349986"/>
                  </a:moveTo>
                  <a:lnTo>
                    <a:pt x="371030" y="349986"/>
                  </a:lnTo>
                  <a:lnTo>
                    <a:pt x="395135" y="391807"/>
                  </a:lnTo>
                  <a:lnTo>
                    <a:pt x="419303" y="349986"/>
                  </a:lnTo>
                  <a:close/>
                </a:path>
                <a:path w="597534" h="392430">
                  <a:moveTo>
                    <a:pt x="419303" y="349681"/>
                  </a:moveTo>
                  <a:lnTo>
                    <a:pt x="395135" y="307886"/>
                  </a:lnTo>
                  <a:lnTo>
                    <a:pt x="371030" y="349681"/>
                  </a:lnTo>
                  <a:lnTo>
                    <a:pt x="419303" y="349681"/>
                  </a:lnTo>
                  <a:close/>
                </a:path>
                <a:path w="597534" h="392430">
                  <a:moveTo>
                    <a:pt x="436460" y="137871"/>
                  </a:moveTo>
                  <a:lnTo>
                    <a:pt x="429437" y="94284"/>
                  </a:lnTo>
                  <a:lnTo>
                    <a:pt x="409867" y="56438"/>
                  </a:lnTo>
                  <a:lnTo>
                    <a:pt x="380022" y="26593"/>
                  </a:lnTo>
                  <a:lnTo>
                    <a:pt x="342188" y="7023"/>
                  </a:lnTo>
                  <a:lnTo>
                    <a:pt x="298615" y="0"/>
                  </a:lnTo>
                  <a:lnTo>
                    <a:pt x="255041" y="7023"/>
                  </a:lnTo>
                  <a:lnTo>
                    <a:pt x="217208" y="26593"/>
                  </a:lnTo>
                  <a:lnTo>
                    <a:pt x="187363" y="56438"/>
                  </a:lnTo>
                  <a:lnTo>
                    <a:pt x="167779" y="94284"/>
                  </a:lnTo>
                  <a:lnTo>
                    <a:pt x="160756" y="137871"/>
                  </a:lnTo>
                  <a:lnTo>
                    <a:pt x="167779" y="181432"/>
                  </a:lnTo>
                  <a:lnTo>
                    <a:pt x="187363" y="219278"/>
                  </a:lnTo>
                  <a:lnTo>
                    <a:pt x="217208" y="249110"/>
                  </a:lnTo>
                  <a:lnTo>
                    <a:pt x="255041" y="268681"/>
                  </a:lnTo>
                  <a:lnTo>
                    <a:pt x="298615" y="275704"/>
                  </a:lnTo>
                  <a:lnTo>
                    <a:pt x="342188" y="268681"/>
                  </a:lnTo>
                  <a:lnTo>
                    <a:pt x="380022" y="249110"/>
                  </a:lnTo>
                  <a:lnTo>
                    <a:pt x="409867" y="219278"/>
                  </a:lnTo>
                  <a:lnTo>
                    <a:pt x="429437" y="181432"/>
                  </a:lnTo>
                  <a:lnTo>
                    <a:pt x="436460" y="137871"/>
                  </a:lnTo>
                  <a:close/>
                </a:path>
                <a:path w="597534" h="392430">
                  <a:moveTo>
                    <a:pt x="467563" y="349681"/>
                  </a:moveTo>
                  <a:lnTo>
                    <a:pt x="443433" y="307886"/>
                  </a:lnTo>
                  <a:lnTo>
                    <a:pt x="419303" y="349681"/>
                  </a:lnTo>
                  <a:lnTo>
                    <a:pt x="467563" y="349681"/>
                  </a:lnTo>
                  <a:close/>
                </a:path>
                <a:path w="597534" h="392430">
                  <a:moveTo>
                    <a:pt x="515835" y="349986"/>
                  </a:moveTo>
                  <a:lnTo>
                    <a:pt x="467575" y="349986"/>
                  </a:lnTo>
                  <a:lnTo>
                    <a:pt x="419303" y="349986"/>
                  </a:lnTo>
                  <a:lnTo>
                    <a:pt x="443433" y="391807"/>
                  </a:lnTo>
                  <a:lnTo>
                    <a:pt x="467563" y="349999"/>
                  </a:lnTo>
                  <a:lnTo>
                    <a:pt x="491693" y="391807"/>
                  </a:lnTo>
                  <a:lnTo>
                    <a:pt x="515835" y="349986"/>
                  </a:lnTo>
                  <a:close/>
                </a:path>
                <a:path w="597534" h="392430">
                  <a:moveTo>
                    <a:pt x="515835" y="349681"/>
                  </a:moveTo>
                  <a:lnTo>
                    <a:pt x="491693" y="307886"/>
                  </a:lnTo>
                  <a:lnTo>
                    <a:pt x="467563" y="349681"/>
                  </a:lnTo>
                  <a:lnTo>
                    <a:pt x="515835" y="349681"/>
                  </a:lnTo>
                  <a:close/>
                </a:path>
                <a:path w="597534" h="392430">
                  <a:moveTo>
                    <a:pt x="564108" y="349986"/>
                  </a:moveTo>
                  <a:lnTo>
                    <a:pt x="515835" y="349986"/>
                  </a:lnTo>
                  <a:lnTo>
                    <a:pt x="539965" y="391807"/>
                  </a:lnTo>
                  <a:lnTo>
                    <a:pt x="564108" y="349986"/>
                  </a:lnTo>
                  <a:close/>
                </a:path>
                <a:path w="597534" h="392430">
                  <a:moveTo>
                    <a:pt x="564108" y="349681"/>
                  </a:moveTo>
                  <a:lnTo>
                    <a:pt x="539965" y="307886"/>
                  </a:lnTo>
                  <a:lnTo>
                    <a:pt x="515835" y="349681"/>
                  </a:lnTo>
                  <a:lnTo>
                    <a:pt x="564108" y="349681"/>
                  </a:lnTo>
                  <a:close/>
                </a:path>
                <a:path w="597534" h="392430">
                  <a:moveTo>
                    <a:pt x="597217" y="349986"/>
                  </a:moveTo>
                  <a:lnTo>
                    <a:pt x="564108" y="349986"/>
                  </a:lnTo>
                  <a:lnTo>
                    <a:pt x="581723" y="380479"/>
                  </a:lnTo>
                  <a:lnTo>
                    <a:pt x="588175" y="374167"/>
                  </a:lnTo>
                  <a:lnTo>
                    <a:pt x="593051" y="366864"/>
                  </a:lnTo>
                  <a:lnTo>
                    <a:pt x="596138" y="358736"/>
                  </a:lnTo>
                  <a:lnTo>
                    <a:pt x="597217" y="349986"/>
                  </a:lnTo>
                  <a:close/>
                </a:path>
                <a:path w="597534" h="392430">
                  <a:moveTo>
                    <a:pt x="597217" y="349694"/>
                  </a:moveTo>
                  <a:lnTo>
                    <a:pt x="596061" y="341007"/>
                  </a:lnTo>
                  <a:lnTo>
                    <a:pt x="592937" y="332930"/>
                  </a:lnTo>
                  <a:lnTo>
                    <a:pt x="588035" y="325678"/>
                  </a:lnTo>
                  <a:lnTo>
                    <a:pt x="581571" y="319405"/>
                  </a:lnTo>
                  <a:lnTo>
                    <a:pt x="564108" y="349681"/>
                  </a:lnTo>
                  <a:lnTo>
                    <a:pt x="597217" y="349694"/>
                  </a:lnTo>
                  <a:close/>
                </a:path>
              </a:pathLst>
            </a:custGeom>
            <a:solidFill>
              <a:srgbClr val="21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3306" y="872495"/>
              <a:ext cx="149542" cy="14955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905043" y="2138571"/>
            <a:ext cx="1271926" cy="1392491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555034" y="2126428"/>
            <a:ext cx="1204336" cy="1409645"/>
            <a:chOff x="4099690" y="2294726"/>
            <a:chExt cx="1083945" cy="126873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0629" y="2366556"/>
              <a:ext cx="241744" cy="1772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51953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265785" y="0"/>
                  </a:moveTo>
                  <a:lnTo>
                    <a:pt x="110261" y="0"/>
                  </a:lnTo>
                  <a:lnTo>
                    <a:pt x="110261" y="274624"/>
                  </a:lnTo>
                  <a:lnTo>
                    <a:pt x="53555" y="277380"/>
                  </a:lnTo>
                  <a:lnTo>
                    <a:pt x="28916" y="284037"/>
                  </a:lnTo>
                  <a:lnTo>
                    <a:pt x="12314" y="300475"/>
                  </a:lnTo>
                  <a:lnTo>
                    <a:pt x="2944" y="321400"/>
                  </a:lnTo>
                  <a:lnTo>
                    <a:pt x="0" y="341515"/>
                  </a:lnTo>
                  <a:lnTo>
                    <a:pt x="0" y="350050"/>
                  </a:lnTo>
                  <a:lnTo>
                    <a:pt x="2944" y="366912"/>
                  </a:lnTo>
                  <a:lnTo>
                    <a:pt x="12314" y="380682"/>
                  </a:lnTo>
                  <a:lnTo>
                    <a:pt x="28916" y="389965"/>
                  </a:lnTo>
                  <a:lnTo>
                    <a:pt x="53555" y="393369"/>
                  </a:lnTo>
                  <a:lnTo>
                    <a:pt x="195910" y="393369"/>
                  </a:lnTo>
                  <a:lnTo>
                    <a:pt x="223099" y="389965"/>
                  </a:lnTo>
                  <a:lnTo>
                    <a:pt x="245311" y="380682"/>
                  </a:lnTo>
                  <a:lnTo>
                    <a:pt x="260291" y="366912"/>
                  </a:lnTo>
                  <a:lnTo>
                    <a:pt x="265785" y="350050"/>
                  </a:lnTo>
                  <a:lnTo>
                    <a:pt x="26578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3355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291274" y="0"/>
                  </a:moveTo>
                  <a:lnTo>
                    <a:pt x="117614" y="0"/>
                  </a:lnTo>
                  <a:lnTo>
                    <a:pt x="110223" y="7340"/>
                  </a:lnTo>
                  <a:lnTo>
                    <a:pt x="110223" y="275399"/>
                  </a:lnTo>
                  <a:lnTo>
                    <a:pt x="69570" y="277380"/>
                  </a:lnTo>
                  <a:lnTo>
                    <a:pt x="38453" y="285386"/>
                  </a:lnTo>
                  <a:lnTo>
                    <a:pt x="16787" y="305254"/>
                  </a:lnTo>
                  <a:lnTo>
                    <a:pt x="4121" y="331326"/>
                  </a:lnTo>
                  <a:lnTo>
                    <a:pt x="0" y="357949"/>
                  </a:lnTo>
                  <a:lnTo>
                    <a:pt x="0" y="366483"/>
                  </a:lnTo>
                  <a:lnTo>
                    <a:pt x="3677" y="388016"/>
                  </a:lnTo>
                  <a:lnTo>
                    <a:pt x="15640" y="407206"/>
                  </a:lnTo>
                  <a:lnTo>
                    <a:pt x="37279" y="420976"/>
                  </a:lnTo>
                  <a:lnTo>
                    <a:pt x="69989" y="426250"/>
                  </a:lnTo>
                  <a:lnTo>
                    <a:pt x="212344" y="426250"/>
                  </a:lnTo>
                  <a:lnTo>
                    <a:pt x="246261" y="421624"/>
                  </a:lnTo>
                  <a:lnTo>
                    <a:pt x="273664" y="408935"/>
                  </a:lnTo>
                  <a:lnTo>
                    <a:pt x="288696" y="393369"/>
                  </a:lnTo>
                  <a:lnTo>
                    <a:pt x="69989" y="393369"/>
                  </a:lnTo>
                  <a:lnTo>
                    <a:pt x="48535" y="390104"/>
                  </a:lnTo>
                  <a:lnTo>
                    <a:pt x="37518" y="382422"/>
                  </a:lnTo>
                  <a:lnTo>
                    <a:pt x="33460" y="373492"/>
                  </a:lnTo>
                  <a:lnTo>
                    <a:pt x="32880" y="366483"/>
                  </a:lnTo>
                  <a:lnTo>
                    <a:pt x="32880" y="357949"/>
                  </a:lnTo>
                  <a:lnTo>
                    <a:pt x="34345" y="346256"/>
                  </a:lnTo>
                  <a:lnTo>
                    <a:pt x="39881" y="330339"/>
                  </a:lnTo>
                  <a:lnTo>
                    <a:pt x="51193" y="316308"/>
                  </a:lnTo>
                  <a:lnTo>
                    <a:pt x="69989" y="310273"/>
                  </a:lnTo>
                  <a:lnTo>
                    <a:pt x="70269" y="310273"/>
                  </a:lnTo>
                  <a:lnTo>
                    <a:pt x="136271" y="307060"/>
                  </a:lnTo>
                  <a:lnTo>
                    <a:pt x="143141" y="299808"/>
                  </a:lnTo>
                  <a:lnTo>
                    <a:pt x="143141" y="32880"/>
                  </a:lnTo>
                  <a:lnTo>
                    <a:pt x="298665" y="32880"/>
                  </a:lnTo>
                  <a:lnTo>
                    <a:pt x="298665" y="7340"/>
                  </a:lnTo>
                  <a:lnTo>
                    <a:pt x="291274" y="0"/>
                  </a:lnTo>
                  <a:close/>
                </a:path>
                <a:path w="299085" h="426720">
                  <a:moveTo>
                    <a:pt x="298665" y="32880"/>
                  </a:moveTo>
                  <a:lnTo>
                    <a:pt x="265772" y="32880"/>
                  </a:lnTo>
                  <a:lnTo>
                    <a:pt x="265772" y="366483"/>
                  </a:lnTo>
                  <a:lnTo>
                    <a:pt x="261725" y="376031"/>
                  </a:lnTo>
                  <a:lnTo>
                    <a:pt x="250526" y="384679"/>
                  </a:lnTo>
                  <a:lnTo>
                    <a:pt x="233593" y="390951"/>
                  </a:lnTo>
                  <a:lnTo>
                    <a:pt x="212344" y="393369"/>
                  </a:lnTo>
                  <a:lnTo>
                    <a:pt x="288696" y="393369"/>
                  </a:lnTo>
                  <a:lnTo>
                    <a:pt x="291987" y="389961"/>
                  </a:lnTo>
                  <a:lnTo>
                    <a:pt x="298665" y="366483"/>
                  </a:lnTo>
                  <a:lnTo>
                    <a:pt x="298665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5266" y="3153308"/>
              <a:ext cx="266065" cy="393700"/>
            </a:xfrm>
            <a:custGeom>
              <a:avLst/>
              <a:gdLst/>
              <a:ahLst/>
              <a:cxnLst/>
              <a:rect l="l" t="t" r="r" b="b"/>
              <a:pathLst>
                <a:path w="266064" h="393700">
                  <a:moveTo>
                    <a:pt x="155524" y="0"/>
                  </a:moveTo>
                  <a:lnTo>
                    <a:pt x="0" y="0"/>
                  </a:lnTo>
                  <a:lnTo>
                    <a:pt x="0" y="350050"/>
                  </a:lnTo>
                  <a:lnTo>
                    <a:pt x="5490" y="366912"/>
                  </a:lnTo>
                  <a:lnTo>
                    <a:pt x="20461" y="380682"/>
                  </a:lnTo>
                  <a:lnTo>
                    <a:pt x="42664" y="389965"/>
                  </a:lnTo>
                  <a:lnTo>
                    <a:pt x="69849" y="393369"/>
                  </a:lnTo>
                  <a:lnTo>
                    <a:pt x="212204" y="393369"/>
                  </a:lnTo>
                  <a:lnTo>
                    <a:pt x="236848" y="389965"/>
                  </a:lnTo>
                  <a:lnTo>
                    <a:pt x="253458" y="380682"/>
                  </a:lnTo>
                  <a:lnTo>
                    <a:pt x="262837" y="366912"/>
                  </a:lnTo>
                  <a:lnTo>
                    <a:pt x="265785" y="350050"/>
                  </a:lnTo>
                  <a:lnTo>
                    <a:pt x="265785" y="341515"/>
                  </a:lnTo>
                  <a:lnTo>
                    <a:pt x="253458" y="300475"/>
                  </a:lnTo>
                  <a:lnTo>
                    <a:pt x="212204" y="277380"/>
                  </a:lnTo>
                  <a:lnTo>
                    <a:pt x="155524" y="274624"/>
                  </a:lnTo>
                  <a:lnTo>
                    <a:pt x="155524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48818" y="3136873"/>
              <a:ext cx="299085" cy="426720"/>
            </a:xfrm>
            <a:custGeom>
              <a:avLst/>
              <a:gdLst/>
              <a:ahLst/>
              <a:cxnLst/>
              <a:rect l="l" t="t" r="r" b="b"/>
              <a:pathLst>
                <a:path w="299085" h="426720">
                  <a:moveTo>
                    <a:pt x="181051" y="0"/>
                  </a:moveTo>
                  <a:lnTo>
                    <a:pt x="7365" y="0"/>
                  </a:lnTo>
                  <a:lnTo>
                    <a:pt x="0" y="7340"/>
                  </a:lnTo>
                  <a:lnTo>
                    <a:pt x="0" y="366483"/>
                  </a:lnTo>
                  <a:lnTo>
                    <a:pt x="6679" y="389961"/>
                  </a:lnTo>
                  <a:lnTo>
                    <a:pt x="25003" y="408935"/>
                  </a:lnTo>
                  <a:lnTo>
                    <a:pt x="52399" y="421624"/>
                  </a:lnTo>
                  <a:lnTo>
                    <a:pt x="86296" y="426250"/>
                  </a:lnTo>
                  <a:lnTo>
                    <a:pt x="228650" y="426250"/>
                  </a:lnTo>
                  <a:lnTo>
                    <a:pt x="261377" y="420976"/>
                  </a:lnTo>
                  <a:lnTo>
                    <a:pt x="283029" y="407206"/>
                  </a:lnTo>
                  <a:lnTo>
                    <a:pt x="291659" y="393369"/>
                  </a:lnTo>
                  <a:lnTo>
                    <a:pt x="86296" y="393369"/>
                  </a:lnTo>
                  <a:lnTo>
                    <a:pt x="65061" y="390951"/>
                  </a:lnTo>
                  <a:lnTo>
                    <a:pt x="48136" y="384679"/>
                  </a:lnTo>
                  <a:lnTo>
                    <a:pt x="36940" y="376031"/>
                  </a:lnTo>
                  <a:lnTo>
                    <a:pt x="32892" y="366483"/>
                  </a:lnTo>
                  <a:lnTo>
                    <a:pt x="32892" y="32880"/>
                  </a:lnTo>
                  <a:lnTo>
                    <a:pt x="188417" y="32880"/>
                  </a:lnTo>
                  <a:lnTo>
                    <a:pt x="188417" y="7340"/>
                  </a:lnTo>
                  <a:lnTo>
                    <a:pt x="181051" y="0"/>
                  </a:lnTo>
                  <a:close/>
                </a:path>
                <a:path w="299085" h="426720">
                  <a:moveTo>
                    <a:pt x="188417" y="32880"/>
                  </a:moveTo>
                  <a:lnTo>
                    <a:pt x="155524" y="32880"/>
                  </a:lnTo>
                  <a:lnTo>
                    <a:pt x="155524" y="299808"/>
                  </a:lnTo>
                  <a:lnTo>
                    <a:pt x="162394" y="307060"/>
                  </a:lnTo>
                  <a:lnTo>
                    <a:pt x="228650" y="310273"/>
                  </a:lnTo>
                  <a:lnTo>
                    <a:pt x="247451" y="316308"/>
                  </a:lnTo>
                  <a:lnTo>
                    <a:pt x="258772" y="330339"/>
                  </a:lnTo>
                  <a:lnTo>
                    <a:pt x="264315" y="346256"/>
                  </a:lnTo>
                  <a:lnTo>
                    <a:pt x="265785" y="357949"/>
                  </a:lnTo>
                  <a:lnTo>
                    <a:pt x="265785" y="366483"/>
                  </a:lnTo>
                  <a:lnTo>
                    <a:pt x="265205" y="373492"/>
                  </a:lnTo>
                  <a:lnTo>
                    <a:pt x="261143" y="382422"/>
                  </a:lnTo>
                  <a:lnTo>
                    <a:pt x="250119" y="390104"/>
                  </a:lnTo>
                  <a:lnTo>
                    <a:pt x="228650" y="393369"/>
                  </a:lnTo>
                  <a:lnTo>
                    <a:pt x="291659" y="393369"/>
                  </a:lnTo>
                  <a:lnTo>
                    <a:pt x="294998" y="388016"/>
                  </a:lnTo>
                  <a:lnTo>
                    <a:pt x="298678" y="366483"/>
                  </a:lnTo>
                  <a:lnTo>
                    <a:pt x="298678" y="357949"/>
                  </a:lnTo>
                  <a:lnTo>
                    <a:pt x="281889" y="305254"/>
                  </a:lnTo>
                  <a:lnTo>
                    <a:pt x="229095" y="277380"/>
                  </a:lnTo>
                  <a:lnTo>
                    <a:pt x="188417" y="275399"/>
                  </a:lnTo>
                  <a:lnTo>
                    <a:pt x="188417" y="3288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16144" y="2492719"/>
              <a:ext cx="1050925" cy="818515"/>
            </a:xfrm>
            <a:custGeom>
              <a:avLst/>
              <a:gdLst/>
              <a:ahLst/>
              <a:cxnLst/>
              <a:rect l="l" t="t" r="r" b="b"/>
              <a:pathLst>
                <a:path w="1050925" h="818514">
                  <a:moveTo>
                    <a:pt x="641565" y="0"/>
                  </a:moveTo>
                  <a:lnTo>
                    <a:pt x="409143" y="0"/>
                  </a:lnTo>
                  <a:lnTo>
                    <a:pt x="361427" y="2752"/>
                  </a:lnTo>
                  <a:lnTo>
                    <a:pt x="315328" y="10806"/>
                  </a:lnTo>
                  <a:lnTo>
                    <a:pt x="271153" y="23854"/>
                  </a:lnTo>
                  <a:lnTo>
                    <a:pt x="229209" y="41589"/>
                  </a:lnTo>
                  <a:lnTo>
                    <a:pt x="189803" y="63703"/>
                  </a:lnTo>
                  <a:lnTo>
                    <a:pt x="153241" y="89890"/>
                  </a:lnTo>
                  <a:lnTo>
                    <a:pt x="119832" y="119843"/>
                  </a:lnTo>
                  <a:lnTo>
                    <a:pt x="89881" y="153254"/>
                  </a:lnTo>
                  <a:lnTo>
                    <a:pt x="63696" y="189817"/>
                  </a:lnTo>
                  <a:lnTo>
                    <a:pt x="41584" y="229224"/>
                  </a:lnTo>
                  <a:lnTo>
                    <a:pt x="23851" y="271169"/>
                  </a:lnTo>
                  <a:lnTo>
                    <a:pt x="10805" y="315344"/>
                  </a:lnTo>
                  <a:lnTo>
                    <a:pt x="2752" y="361441"/>
                  </a:lnTo>
                  <a:lnTo>
                    <a:pt x="0" y="409155"/>
                  </a:lnTo>
                  <a:lnTo>
                    <a:pt x="2752" y="456872"/>
                  </a:lnTo>
                  <a:lnTo>
                    <a:pt x="10805" y="502971"/>
                  </a:lnTo>
                  <a:lnTo>
                    <a:pt x="23851" y="547147"/>
                  </a:lnTo>
                  <a:lnTo>
                    <a:pt x="41584" y="589092"/>
                  </a:lnTo>
                  <a:lnTo>
                    <a:pt x="63696" y="628499"/>
                  </a:lnTo>
                  <a:lnTo>
                    <a:pt x="89881" y="665062"/>
                  </a:lnTo>
                  <a:lnTo>
                    <a:pt x="119832" y="698473"/>
                  </a:lnTo>
                  <a:lnTo>
                    <a:pt x="153241" y="728425"/>
                  </a:lnTo>
                  <a:lnTo>
                    <a:pt x="189803" y="754611"/>
                  </a:lnTo>
                  <a:lnTo>
                    <a:pt x="229209" y="776724"/>
                  </a:lnTo>
                  <a:lnTo>
                    <a:pt x="271153" y="794458"/>
                  </a:lnTo>
                  <a:lnTo>
                    <a:pt x="315328" y="807505"/>
                  </a:lnTo>
                  <a:lnTo>
                    <a:pt x="361427" y="815559"/>
                  </a:lnTo>
                  <a:lnTo>
                    <a:pt x="409143" y="818311"/>
                  </a:lnTo>
                  <a:lnTo>
                    <a:pt x="641565" y="818311"/>
                  </a:lnTo>
                  <a:lnTo>
                    <a:pt x="689277" y="815559"/>
                  </a:lnTo>
                  <a:lnTo>
                    <a:pt x="735372" y="807505"/>
                  </a:lnTo>
                  <a:lnTo>
                    <a:pt x="779544" y="794458"/>
                  </a:lnTo>
                  <a:lnTo>
                    <a:pt x="821486" y="776724"/>
                  </a:lnTo>
                  <a:lnTo>
                    <a:pt x="860891" y="754611"/>
                  </a:lnTo>
                  <a:lnTo>
                    <a:pt x="897451" y="728425"/>
                  </a:lnTo>
                  <a:lnTo>
                    <a:pt x="930860" y="698473"/>
                  </a:lnTo>
                  <a:lnTo>
                    <a:pt x="960811" y="665062"/>
                  </a:lnTo>
                  <a:lnTo>
                    <a:pt x="986997" y="628499"/>
                  </a:lnTo>
                  <a:lnTo>
                    <a:pt x="1009110" y="589092"/>
                  </a:lnTo>
                  <a:lnTo>
                    <a:pt x="1026843" y="547147"/>
                  </a:lnTo>
                  <a:lnTo>
                    <a:pt x="1039890" y="502971"/>
                  </a:lnTo>
                  <a:lnTo>
                    <a:pt x="1047943" y="456872"/>
                  </a:lnTo>
                  <a:lnTo>
                    <a:pt x="1050696" y="409155"/>
                  </a:lnTo>
                  <a:lnTo>
                    <a:pt x="1047943" y="361441"/>
                  </a:lnTo>
                  <a:lnTo>
                    <a:pt x="1039890" y="315344"/>
                  </a:lnTo>
                  <a:lnTo>
                    <a:pt x="1026843" y="271169"/>
                  </a:lnTo>
                  <a:lnTo>
                    <a:pt x="1009110" y="229224"/>
                  </a:lnTo>
                  <a:lnTo>
                    <a:pt x="986997" y="189817"/>
                  </a:lnTo>
                  <a:lnTo>
                    <a:pt x="960811" y="153254"/>
                  </a:lnTo>
                  <a:lnTo>
                    <a:pt x="930860" y="119843"/>
                  </a:lnTo>
                  <a:lnTo>
                    <a:pt x="897451" y="89890"/>
                  </a:lnTo>
                  <a:lnTo>
                    <a:pt x="860891" y="63703"/>
                  </a:lnTo>
                  <a:lnTo>
                    <a:pt x="821486" y="41589"/>
                  </a:lnTo>
                  <a:lnTo>
                    <a:pt x="779544" y="23854"/>
                  </a:lnTo>
                  <a:lnTo>
                    <a:pt x="735372" y="10806"/>
                  </a:lnTo>
                  <a:lnTo>
                    <a:pt x="689277" y="2752"/>
                  </a:lnTo>
                  <a:lnTo>
                    <a:pt x="641565" y="0"/>
                  </a:lnTo>
                  <a:close/>
                </a:path>
              </a:pathLst>
            </a:custGeom>
            <a:solidFill>
              <a:srgbClr val="57A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687" y="2476283"/>
              <a:ext cx="1083945" cy="851535"/>
            </a:xfrm>
            <a:custGeom>
              <a:avLst/>
              <a:gdLst/>
              <a:ahLst/>
              <a:cxnLst/>
              <a:rect l="l" t="t" r="r" b="b"/>
              <a:pathLst>
                <a:path w="1083945" h="851535">
                  <a:moveTo>
                    <a:pt x="936180" y="411314"/>
                  </a:moveTo>
                  <a:lnTo>
                    <a:pt x="928839" y="403961"/>
                  </a:lnTo>
                  <a:lnTo>
                    <a:pt x="910666" y="403961"/>
                  </a:lnTo>
                  <a:lnTo>
                    <a:pt x="903287" y="411314"/>
                  </a:lnTo>
                  <a:lnTo>
                    <a:pt x="903287" y="420395"/>
                  </a:lnTo>
                  <a:lnTo>
                    <a:pt x="898194" y="470141"/>
                  </a:lnTo>
                  <a:lnTo>
                    <a:pt x="883653" y="516813"/>
                  </a:lnTo>
                  <a:lnTo>
                    <a:pt x="860729" y="559320"/>
                  </a:lnTo>
                  <a:lnTo>
                    <a:pt x="830503" y="596557"/>
                  </a:lnTo>
                  <a:lnTo>
                    <a:pt x="794054" y="627430"/>
                  </a:lnTo>
                  <a:lnTo>
                    <a:pt x="752436" y="650849"/>
                  </a:lnTo>
                  <a:lnTo>
                    <a:pt x="706729" y="665695"/>
                  </a:lnTo>
                  <a:lnTo>
                    <a:pt x="658025" y="670890"/>
                  </a:lnTo>
                  <a:lnTo>
                    <a:pt x="425602" y="670890"/>
                  </a:lnTo>
                  <a:lnTo>
                    <a:pt x="376885" y="665695"/>
                  </a:lnTo>
                  <a:lnTo>
                    <a:pt x="331177" y="650849"/>
                  </a:lnTo>
                  <a:lnTo>
                    <a:pt x="289560" y="627430"/>
                  </a:lnTo>
                  <a:lnTo>
                    <a:pt x="253111" y="596557"/>
                  </a:lnTo>
                  <a:lnTo>
                    <a:pt x="222885" y="559320"/>
                  </a:lnTo>
                  <a:lnTo>
                    <a:pt x="199961" y="516813"/>
                  </a:lnTo>
                  <a:lnTo>
                    <a:pt x="185420" y="470141"/>
                  </a:lnTo>
                  <a:lnTo>
                    <a:pt x="180340" y="420395"/>
                  </a:lnTo>
                  <a:lnTo>
                    <a:pt x="180340" y="411314"/>
                  </a:lnTo>
                  <a:lnTo>
                    <a:pt x="172974" y="403961"/>
                  </a:lnTo>
                  <a:lnTo>
                    <a:pt x="154813" y="403961"/>
                  </a:lnTo>
                  <a:lnTo>
                    <a:pt x="147447" y="411314"/>
                  </a:lnTo>
                  <a:lnTo>
                    <a:pt x="147447" y="420395"/>
                  </a:lnTo>
                  <a:lnTo>
                    <a:pt x="152781" y="475310"/>
                  </a:lnTo>
                  <a:lnTo>
                    <a:pt x="168452" y="527596"/>
                  </a:lnTo>
                  <a:lnTo>
                    <a:pt x="193967" y="576046"/>
                  </a:lnTo>
                  <a:lnTo>
                    <a:pt x="228828" y="619442"/>
                  </a:lnTo>
                  <a:lnTo>
                    <a:pt x="271500" y="655561"/>
                  </a:lnTo>
                  <a:lnTo>
                    <a:pt x="319328" y="681990"/>
                  </a:lnTo>
                  <a:lnTo>
                    <a:pt x="371094" y="698233"/>
                  </a:lnTo>
                  <a:lnTo>
                    <a:pt x="425602" y="703757"/>
                  </a:lnTo>
                  <a:lnTo>
                    <a:pt x="658025" y="703757"/>
                  </a:lnTo>
                  <a:lnTo>
                    <a:pt x="712520" y="698233"/>
                  </a:lnTo>
                  <a:lnTo>
                    <a:pt x="764298" y="681990"/>
                  </a:lnTo>
                  <a:lnTo>
                    <a:pt x="812114" y="655561"/>
                  </a:lnTo>
                  <a:lnTo>
                    <a:pt x="854798" y="619442"/>
                  </a:lnTo>
                  <a:lnTo>
                    <a:pt x="889647" y="576046"/>
                  </a:lnTo>
                  <a:lnTo>
                    <a:pt x="915162" y="527596"/>
                  </a:lnTo>
                  <a:lnTo>
                    <a:pt x="930833" y="475310"/>
                  </a:lnTo>
                  <a:lnTo>
                    <a:pt x="936180" y="420395"/>
                  </a:lnTo>
                  <a:lnTo>
                    <a:pt x="936180" y="411314"/>
                  </a:lnTo>
                  <a:close/>
                </a:path>
                <a:path w="1083945" h="851535">
                  <a:moveTo>
                    <a:pt x="1083627" y="425602"/>
                  </a:moveTo>
                  <a:lnTo>
                    <a:pt x="1081125" y="379285"/>
                  </a:lnTo>
                  <a:lnTo>
                    <a:pt x="1073785" y="334403"/>
                  </a:lnTo>
                  <a:lnTo>
                    <a:pt x="1061885" y="291223"/>
                  </a:lnTo>
                  <a:lnTo>
                    <a:pt x="1050734" y="262851"/>
                  </a:lnTo>
                  <a:lnTo>
                    <a:pt x="1050734" y="425602"/>
                  </a:lnTo>
                  <a:lnTo>
                    <a:pt x="1047661" y="474789"/>
                  </a:lnTo>
                  <a:lnTo>
                    <a:pt x="1038720" y="522173"/>
                  </a:lnTo>
                  <a:lnTo>
                    <a:pt x="1024255" y="567385"/>
                  </a:lnTo>
                  <a:lnTo>
                    <a:pt x="1004658" y="610057"/>
                  </a:lnTo>
                  <a:lnTo>
                    <a:pt x="980274" y="649808"/>
                  </a:lnTo>
                  <a:lnTo>
                    <a:pt x="951509" y="686269"/>
                  </a:lnTo>
                  <a:lnTo>
                    <a:pt x="918705" y="719074"/>
                  </a:lnTo>
                  <a:lnTo>
                    <a:pt x="882243" y="747839"/>
                  </a:lnTo>
                  <a:lnTo>
                    <a:pt x="842492" y="772223"/>
                  </a:lnTo>
                  <a:lnTo>
                    <a:pt x="799820" y="791819"/>
                  </a:lnTo>
                  <a:lnTo>
                    <a:pt x="754608" y="806284"/>
                  </a:lnTo>
                  <a:lnTo>
                    <a:pt x="707212" y="815225"/>
                  </a:lnTo>
                  <a:lnTo>
                    <a:pt x="658025" y="818299"/>
                  </a:lnTo>
                  <a:lnTo>
                    <a:pt x="425602" y="818299"/>
                  </a:lnTo>
                  <a:lnTo>
                    <a:pt x="376402" y="815225"/>
                  </a:lnTo>
                  <a:lnTo>
                    <a:pt x="329018" y="806284"/>
                  </a:lnTo>
                  <a:lnTo>
                    <a:pt x="283794" y="791819"/>
                  </a:lnTo>
                  <a:lnTo>
                    <a:pt x="241134" y="772223"/>
                  </a:lnTo>
                  <a:lnTo>
                    <a:pt x="201371" y="747839"/>
                  </a:lnTo>
                  <a:lnTo>
                    <a:pt x="164909" y="719074"/>
                  </a:lnTo>
                  <a:lnTo>
                    <a:pt x="132105" y="686269"/>
                  </a:lnTo>
                  <a:lnTo>
                    <a:pt x="103327" y="649808"/>
                  </a:lnTo>
                  <a:lnTo>
                    <a:pt x="78955" y="610057"/>
                  </a:lnTo>
                  <a:lnTo>
                    <a:pt x="59347" y="567385"/>
                  </a:lnTo>
                  <a:lnTo>
                    <a:pt x="44881" y="522173"/>
                  </a:lnTo>
                  <a:lnTo>
                    <a:pt x="35928" y="474789"/>
                  </a:lnTo>
                  <a:lnTo>
                    <a:pt x="32867" y="425602"/>
                  </a:lnTo>
                  <a:lnTo>
                    <a:pt x="35928" y="376402"/>
                  </a:lnTo>
                  <a:lnTo>
                    <a:pt x="44881" y="329018"/>
                  </a:lnTo>
                  <a:lnTo>
                    <a:pt x="59347" y="283806"/>
                  </a:lnTo>
                  <a:lnTo>
                    <a:pt x="78955" y="241134"/>
                  </a:lnTo>
                  <a:lnTo>
                    <a:pt x="103327" y="201383"/>
                  </a:lnTo>
                  <a:lnTo>
                    <a:pt x="132105" y="164922"/>
                  </a:lnTo>
                  <a:lnTo>
                    <a:pt x="164909" y="132105"/>
                  </a:lnTo>
                  <a:lnTo>
                    <a:pt x="201371" y="103339"/>
                  </a:lnTo>
                  <a:lnTo>
                    <a:pt x="241134" y="78955"/>
                  </a:lnTo>
                  <a:lnTo>
                    <a:pt x="283794" y="59359"/>
                  </a:lnTo>
                  <a:lnTo>
                    <a:pt x="329018" y="44894"/>
                  </a:lnTo>
                  <a:lnTo>
                    <a:pt x="376402" y="35941"/>
                  </a:lnTo>
                  <a:lnTo>
                    <a:pt x="425602" y="32880"/>
                  </a:lnTo>
                  <a:lnTo>
                    <a:pt x="658025" y="32880"/>
                  </a:lnTo>
                  <a:lnTo>
                    <a:pt x="707212" y="35941"/>
                  </a:lnTo>
                  <a:lnTo>
                    <a:pt x="754608" y="44894"/>
                  </a:lnTo>
                  <a:lnTo>
                    <a:pt x="799820" y="59359"/>
                  </a:lnTo>
                  <a:lnTo>
                    <a:pt x="842492" y="78955"/>
                  </a:lnTo>
                  <a:lnTo>
                    <a:pt x="882243" y="103339"/>
                  </a:lnTo>
                  <a:lnTo>
                    <a:pt x="918705" y="132105"/>
                  </a:lnTo>
                  <a:lnTo>
                    <a:pt x="951509" y="164922"/>
                  </a:lnTo>
                  <a:lnTo>
                    <a:pt x="980274" y="201383"/>
                  </a:lnTo>
                  <a:lnTo>
                    <a:pt x="1004658" y="241134"/>
                  </a:lnTo>
                  <a:lnTo>
                    <a:pt x="1024255" y="283806"/>
                  </a:lnTo>
                  <a:lnTo>
                    <a:pt x="1038720" y="329018"/>
                  </a:lnTo>
                  <a:lnTo>
                    <a:pt x="1047661" y="376402"/>
                  </a:lnTo>
                  <a:lnTo>
                    <a:pt x="1050734" y="425602"/>
                  </a:lnTo>
                  <a:lnTo>
                    <a:pt x="1050734" y="262851"/>
                  </a:lnTo>
                  <a:lnTo>
                    <a:pt x="1025423" y="210959"/>
                  </a:lnTo>
                  <a:lnTo>
                    <a:pt x="1001395" y="174409"/>
                  </a:lnTo>
                  <a:lnTo>
                    <a:pt x="973836" y="140589"/>
                  </a:lnTo>
                  <a:lnTo>
                    <a:pt x="943013" y="109778"/>
                  </a:lnTo>
                  <a:lnTo>
                    <a:pt x="909205" y="82219"/>
                  </a:lnTo>
                  <a:lnTo>
                    <a:pt x="872655" y="58191"/>
                  </a:lnTo>
                  <a:lnTo>
                    <a:pt x="833628" y="37934"/>
                  </a:lnTo>
                  <a:lnTo>
                    <a:pt x="820750" y="32880"/>
                  </a:lnTo>
                  <a:lnTo>
                    <a:pt x="792391" y="21729"/>
                  </a:lnTo>
                  <a:lnTo>
                    <a:pt x="749198" y="9829"/>
                  </a:lnTo>
                  <a:lnTo>
                    <a:pt x="704329" y="2501"/>
                  </a:lnTo>
                  <a:lnTo>
                    <a:pt x="658025" y="0"/>
                  </a:lnTo>
                  <a:lnTo>
                    <a:pt x="425602" y="0"/>
                  </a:lnTo>
                  <a:lnTo>
                    <a:pt x="379285" y="2501"/>
                  </a:lnTo>
                  <a:lnTo>
                    <a:pt x="334403" y="9829"/>
                  </a:lnTo>
                  <a:lnTo>
                    <a:pt x="291223" y="21729"/>
                  </a:lnTo>
                  <a:lnTo>
                    <a:pt x="249974" y="37934"/>
                  </a:lnTo>
                  <a:lnTo>
                    <a:pt x="210959" y="58191"/>
                  </a:lnTo>
                  <a:lnTo>
                    <a:pt x="174409" y="82219"/>
                  </a:lnTo>
                  <a:lnTo>
                    <a:pt x="140589" y="109778"/>
                  </a:lnTo>
                  <a:lnTo>
                    <a:pt x="109778" y="140589"/>
                  </a:lnTo>
                  <a:lnTo>
                    <a:pt x="82219" y="174409"/>
                  </a:lnTo>
                  <a:lnTo>
                    <a:pt x="58191" y="210959"/>
                  </a:lnTo>
                  <a:lnTo>
                    <a:pt x="37934" y="249974"/>
                  </a:lnTo>
                  <a:lnTo>
                    <a:pt x="21729" y="291223"/>
                  </a:lnTo>
                  <a:lnTo>
                    <a:pt x="9829" y="334403"/>
                  </a:lnTo>
                  <a:lnTo>
                    <a:pt x="2501" y="379285"/>
                  </a:lnTo>
                  <a:lnTo>
                    <a:pt x="0" y="425602"/>
                  </a:lnTo>
                  <a:lnTo>
                    <a:pt x="2501" y="471906"/>
                  </a:lnTo>
                  <a:lnTo>
                    <a:pt x="9829" y="516788"/>
                  </a:lnTo>
                  <a:lnTo>
                    <a:pt x="21729" y="559981"/>
                  </a:lnTo>
                  <a:lnTo>
                    <a:pt x="37934" y="601218"/>
                  </a:lnTo>
                  <a:lnTo>
                    <a:pt x="58191" y="640245"/>
                  </a:lnTo>
                  <a:lnTo>
                    <a:pt x="82219" y="676795"/>
                  </a:lnTo>
                  <a:lnTo>
                    <a:pt x="109778" y="710603"/>
                  </a:lnTo>
                  <a:lnTo>
                    <a:pt x="140589" y="741426"/>
                  </a:lnTo>
                  <a:lnTo>
                    <a:pt x="174409" y="768985"/>
                  </a:lnTo>
                  <a:lnTo>
                    <a:pt x="210959" y="793013"/>
                  </a:lnTo>
                  <a:lnTo>
                    <a:pt x="249974" y="813269"/>
                  </a:lnTo>
                  <a:lnTo>
                    <a:pt x="291223" y="829475"/>
                  </a:lnTo>
                  <a:lnTo>
                    <a:pt x="334403" y="841375"/>
                  </a:lnTo>
                  <a:lnTo>
                    <a:pt x="379285" y="848715"/>
                  </a:lnTo>
                  <a:lnTo>
                    <a:pt x="425602" y="851217"/>
                  </a:lnTo>
                  <a:lnTo>
                    <a:pt x="658025" y="851217"/>
                  </a:lnTo>
                  <a:lnTo>
                    <a:pt x="704329" y="848715"/>
                  </a:lnTo>
                  <a:lnTo>
                    <a:pt x="749198" y="841375"/>
                  </a:lnTo>
                  <a:lnTo>
                    <a:pt x="792391" y="829475"/>
                  </a:lnTo>
                  <a:lnTo>
                    <a:pt x="833628" y="813269"/>
                  </a:lnTo>
                  <a:lnTo>
                    <a:pt x="872655" y="793013"/>
                  </a:lnTo>
                  <a:lnTo>
                    <a:pt x="909205" y="768985"/>
                  </a:lnTo>
                  <a:lnTo>
                    <a:pt x="943013" y="741426"/>
                  </a:lnTo>
                  <a:lnTo>
                    <a:pt x="973836" y="710603"/>
                  </a:lnTo>
                  <a:lnTo>
                    <a:pt x="1001395" y="676795"/>
                  </a:lnTo>
                  <a:lnTo>
                    <a:pt x="1025423" y="640245"/>
                  </a:lnTo>
                  <a:lnTo>
                    <a:pt x="1045679" y="601218"/>
                  </a:lnTo>
                  <a:lnTo>
                    <a:pt x="1061885" y="559981"/>
                  </a:lnTo>
                  <a:lnTo>
                    <a:pt x="1073785" y="516788"/>
                  </a:lnTo>
                  <a:lnTo>
                    <a:pt x="1081125" y="471906"/>
                  </a:lnTo>
                  <a:lnTo>
                    <a:pt x="1083627" y="42560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426786" y="2648322"/>
              <a:ext cx="429895" cy="224790"/>
            </a:xfrm>
            <a:custGeom>
              <a:avLst/>
              <a:gdLst/>
              <a:ahLst/>
              <a:cxnLst/>
              <a:rect l="l" t="t" r="r" b="b"/>
              <a:pathLst>
                <a:path w="429895" h="224789">
                  <a:moveTo>
                    <a:pt x="317233" y="0"/>
                  </a:moveTo>
                  <a:lnTo>
                    <a:pt x="284372" y="4895"/>
                  </a:lnTo>
                  <a:lnTo>
                    <a:pt x="255370" y="18610"/>
                  </a:lnTo>
                  <a:lnTo>
                    <a:pt x="231670" y="39685"/>
                  </a:lnTo>
                  <a:lnTo>
                    <a:pt x="214718" y="66662"/>
                  </a:lnTo>
                  <a:lnTo>
                    <a:pt x="197764" y="39685"/>
                  </a:lnTo>
                  <a:lnTo>
                    <a:pt x="174059" y="18610"/>
                  </a:lnTo>
                  <a:lnTo>
                    <a:pt x="145049" y="4895"/>
                  </a:lnTo>
                  <a:lnTo>
                    <a:pt x="112179" y="0"/>
                  </a:lnTo>
                  <a:lnTo>
                    <a:pt x="68510" y="8818"/>
                  </a:lnTo>
                  <a:lnTo>
                    <a:pt x="32853" y="32867"/>
                  </a:lnTo>
                  <a:lnTo>
                    <a:pt x="8814" y="68537"/>
                  </a:lnTo>
                  <a:lnTo>
                    <a:pt x="0" y="112217"/>
                  </a:lnTo>
                  <a:lnTo>
                    <a:pt x="8814" y="155882"/>
                  </a:lnTo>
                  <a:lnTo>
                    <a:pt x="32853" y="191544"/>
                  </a:lnTo>
                  <a:lnTo>
                    <a:pt x="68510" y="215590"/>
                  </a:lnTo>
                  <a:lnTo>
                    <a:pt x="112179" y="224409"/>
                  </a:lnTo>
                  <a:lnTo>
                    <a:pt x="145049" y="219515"/>
                  </a:lnTo>
                  <a:lnTo>
                    <a:pt x="174059" y="205805"/>
                  </a:lnTo>
                  <a:lnTo>
                    <a:pt x="197764" y="184734"/>
                  </a:lnTo>
                  <a:lnTo>
                    <a:pt x="214718" y="157759"/>
                  </a:lnTo>
                  <a:lnTo>
                    <a:pt x="231670" y="184734"/>
                  </a:lnTo>
                  <a:lnTo>
                    <a:pt x="255370" y="205805"/>
                  </a:lnTo>
                  <a:lnTo>
                    <a:pt x="284372" y="219515"/>
                  </a:lnTo>
                  <a:lnTo>
                    <a:pt x="317233" y="224409"/>
                  </a:lnTo>
                  <a:lnTo>
                    <a:pt x="360904" y="215590"/>
                  </a:lnTo>
                  <a:lnTo>
                    <a:pt x="396565" y="191544"/>
                  </a:lnTo>
                  <a:lnTo>
                    <a:pt x="420608" y="155882"/>
                  </a:lnTo>
                  <a:lnTo>
                    <a:pt x="429425" y="112217"/>
                  </a:lnTo>
                  <a:lnTo>
                    <a:pt x="420608" y="68537"/>
                  </a:lnTo>
                  <a:lnTo>
                    <a:pt x="396565" y="32867"/>
                  </a:lnTo>
                  <a:lnTo>
                    <a:pt x="360904" y="8818"/>
                  </a:lnTo>
                  <a:lnTo>
                    <a:pt x="317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10325" y="2631888"/>
              <a:ext cx="462915" cy="257810"/>
            </a:xfrm>
            <a:custGeom>
              <a:avLst/>
              <a:gdLst/>
              <a:ahLst/>
              <a:cxnLst/>
              <a:rect l="l" t="t" r="r" b="b"/>
              <a:pathLst>
                <a:path w="462914" h="257810">
                  <a:moveTo>
                    <a:pt x="128638" y="0"/>
                  </a:moveTo>
                  <a:lnTo>
                    <a:pt x="78609" y="10125"/>
                  </a:lnTo>
                  <a:lnTo>
                    <a:pt x="37715" y="37722"/>
                  </a:lnTo>
                  <a:lnTo>
                    <a:pt x="10123" y="78620"/>
                  </a:lnTo>
                  <a:lnTo>
                    <a:pt x="0" y="128651"/>
                  </a:lnTo>
                  <a:lnTo>
                    <a:pt x="10123" y="178672"/>
                  </a:lnTo>
                  <a:lnTo>
                    <a:pt x="37715" y="219562"/>
                  </a:lnTo>
                  <a:lnTo>
                    <a:pt x="78609" y="247153"/>
                  </a:lnTo>
                  <a:lnTo>
                    <a:pt x="128638" y="257276"/>
                  </a:lnTo>
                  <a:lnTo>
                    <a:pt x="158476" y="253761"/>
                  </a:lnTo>
                  <a:lnTo>
                    <a:pt x="186185" y="243655"/>
                  </a:lnTo>
                  <a:lnTo>
                    <a:pt x="210755" y="227615"/>
                  </a:lnTo>
                  <a:lnTo>
                    <a:pt x="213864" y="224370"/>
                  </a:lnTo>
                  <a:lnTo>
                    <a:pt x="128638" y="224370"/>
                  </a:lnTo>
                  <a:lnTo>
                    <a:pt x="91414" y="216837"/>
                  </a:lnTo>
                  <a:lnTo>
                    <a:pt x="60985" y="196303"/>
                  </a:lnTo>
                  <a:lnTo>
                    <a:pt x="40452" y="165874"/>
                  </a:lnTo>
                  <a:lnTo>
                    <a:pt x="32918" y="128651"/>
                  </a:lnTo>
                  <a:lnTo>
                    <a:pt x="40452" y="91411"/>
                  </a:lnTo>
                  <a:lnTo>
                    <a:pt x="60985" y="60969"/>
                  </a:lnTo>
                  <a:lnTo>
                    <a:pt x="91414" y="40429"/>
                  </a:lnTo>
                  <a:lnTo>
                    <a:pt x="128638" y="32893"/>
                  </a:lnTo>
                  <a:lnTo>
                    <a:pt x="213847" y="32893"/>
                  </a:lnTo>
                  <a:lnTo>
                    <a:pt x="210755" y="29666"/>
                  </a:lnTo>
                  <a:lnTo>
                    <a:pt x="186185" y="13625"/>
                  </a:lnTo>
                  <a:lnTo>
                    <a:pt x="158476" y="3516"/>
                  </a:lnTo>
                  <a:lnTo>
                    <a:pt x="128638" y="0"/>
                  </a:lnTo>
                  <a:close/>
                </a:path>
                <a:path w="462914" h="257810">
                  <a:moveTo>
                    <a:pt x="278583" y="206298"/>
                  </a:moveTo>
                  <a:lnTo>
                    <a:pt x="231178" y="206298"/>
                  </a:lnTo>
                  <a:lnTo>
                    <a:pt x="251585" y="227615"/>
                  </a:lnTo>
                  <a:lnTo>
                    <a:pt x="276148" y="243655"/>
                  </a:lnTo>
                  <a:lnTo>
                    <a:pt x="303855" y="253761"/>
                  </a:lnTo>
                  <a:lnTo>
                    <a:pt x="333692" y="257276"/>
                  </a:lnTo>
                  <a:lnTo>
                    <a:pt x="383720" y="247153"/>
                  </a:lnTo>
                  <a:lnTo>
                    <a:pt x="417487" y="224370"/>
                  </a:lnTo>
                  <a:lnTo>
                    <a:pt x="333692" y="224370"/>
                  </a:lnTo>
                  <a:lnTo>
                    <a:pt x="306252" y="220344"/>
                  </a:lnTo>
                  <a:lnTo>
                    <a:pt x="281554" y="208895"/>
                  </a:lnTo>
                  <a:lnTo>
                    <a:pt x="278583" y="206298"/>
                  </a:lnTo>
                  <a:close/>
                </a:path>
                <a:path w="462914" h="257810">
                  <a:moveTo>
                    <a:pt x="237680" y="157734"/>
                  </a:moveTo>
                  <a:lnTo>
                    <a:pt x="224675" y="157734"/>
                  </a:lnTo>
                  <a:lnTo>
                    <a:pt x="218770" y="161569"/>
                  </a:lnTo>
                  <a:lnTo>
                    <a:pt x="216141" y="167513"/>
                  </a:lnTo>
                  <a:lnTo>
                    <a:pt x="201295" y="190970"/>
                  </a:lnTo>
                  <a:lnTo>
                    <a:pt x="180795" y="208895"/>
                  </a:lnTo>
                  <a:lnTo>
                    <a:pt x="156092" y="220344"/>
                  </a:lnTo>
                  <a:lnTo>
                    <a:pt x="128638" y="224370"/>
                  </a:lnTo>
                  <a:lnTo>
                    <a:pt x="213864" y="224370"/>
                  </a:lnTo>
                  <a:lnTo>
                    <a:pt x="231178" y="206298"/>
                  </a:lnTo>
                  <a:lnTo>
                    <a:pt x="278583" y="206298"/>
                  </a:lnTo>
                  <a:lnTo>
                    <a:pt x="261049" y="190970"/>
                  </a:lnTo>
                  <a:lnTo>
                    <a:pt x="246189" y="167513"/>
                  </a:lnTo>
                  <a:lnTo>
                    <a:pt x="243560" y="161569"/>
                  </a:lnTo>
                  <a:lnTo>
                    <a:pt x="237680" y="157734"/>
                  </a:lnTo>
                  <a:close/>
                </a:path>
                <a:path w="462914" h="257810">
                  <a:moveTo>
                    <a:pt x="417458" y="32893"/>
                  </a:moveTo>
                  <a:lnTo>
                    <a:pt x="333692" y="32893"/>
                  </a:lnTo>
                  <a:lnTo>
                    <a:pt x="370934" y="40429"/>
                  </a:lnTo>
                  <a:lnTo>
                    <a:pt x="401380" y="60969"/>
                  </a:lnTo>
                  <a:lnTo>
                    <a:pt x="421924" y="91411"/>
                  </a:lnTo>
                  <a:lnTo>
                    <a:pt x="429463" y="128651"/>
                  </a:lnTo>
                  <a:lnTo>
                    <a:pt x="421924" y="165874"/>
                  </a:lnTo>
                  <a:lnTo>
                    <a:pt x="401380" y="196303"/>
                  </a:lnTo>
                  <a:lnTo>
                    <a:pt x="370934" y="216837"/>
                  </a:lnTo>
                  <a:lnTo>
                    <a:pt x="333692" y="224370"/>
                  </a:lnTo>
                  <a:lnTo>
                    <a:pt x="417487" y="224370"/>
                  </a:lnTo>
                  <a:lnTo>
                    <a:pt x="424614" y="219562"/>
                  </a:lnTo>
                  <a:lnTo>
                    <a:pt x="452207" y="178672"/>
                  </a:lnTo>
                  <a:lnTo>
                    <a:pt x="462330" y="128651"/>
                  </a:lnTo>
                  <a:lnTo>
                    <a:pt x="452207" y="78620"/>
                  </a:lnTo>
                  <a:lnTo>
                    <a:pt x="424614" y="37722"/>
                  </a:lnTo>
                  <a:lnTo>
                    <a:pt x="417458" y="32893"/>
                  </a:lnTo>
                  <a:close/>
                </a:path>
                <a:path w="462914" h="257810">
                  <a:moveTo>
                    <a:pt x="213847" y="32893"/>
                  </a:moveTo>
                  <a:lnTo>
                    <a:pt x="128638" y="32893"/>
                  </a:lnTo>
                  <a:lnTo>
                    <a:pt x="156092" y="36921"/>
                  </a:lnTo>
                  <a:lnTo>
                    <a:pt x="180795" y="48375"/>
                  </a:lnTo>
                  <a:lnTo>
                    <a:pt x="201295" y="66309"/>
                  </a:lnTo>
                  <a:lnTo>
                    <a:pt x="216141" y="89776"/>
                  </a:lnTo>
                  <a:lnTo>
                    <a:pt x="218770" y="95707"/>
                  </a:lnTo>
                  <a:lnTo>
                    <a:pt x="224675" y="99542"/>
                  </a:lnTo>
                  <a:lnTo>
                    <a:pt x="237680" y="99542"/>
                  </a:lnTo>
                  <a:lnTo>
                    <a:pt x="243560" y="95707"/>
                  </a:lnTo>
                  <a:lnTo>
                    <a:pt x="246189" y="89776"/>
                  </a:lnTo>
                  <a:lnTo>
                    <a:pt x="261049" y="66309"/>
                  </a:lnTo>
                  <a:lnTo>
                    <a:pt x="278579" y="50977"/>
                  </a:lnTo>
                  <a:lnTo>
                    <a:pt x="231178" y="50977"/>
                  </a:lnTo>
                  <a:lnTo>
                    <a:pt x="213847" y="32893"/>
                  </a:lnTo>
                  <a:close/>
                </a:path>
                <a:path w="462914" h="257810">
                  <a:moveTo>
                    <a:pt x="333692" y="0"/>
                  </a:moveTo>
                  <a:lnTo>
                    <a:pt x="303855" y="3516"/>
                  </a:lnTo>
                  <a:lnTo>
                    <a:pt x="276148" y="13625"/>
                  </a:lnTo>
                  <a:lnTo>
                    <a:pt x="251585" y="29666"/>
                  </a:lnTo>
                  <a:lnTo>
                    <a:pt x="231178" y="50977"/>
                  </a:lnTo>
                  <a:lnTo>
                    <a:pt x="278579" y="50977"/>
                  </a:lnTo>
                  <a:lnTo>
                    <a:pt x="281554" y="48375"/>
                  </a:lnTo>
                  <a:lnTo>
                    <a:pt x="306252" y="36921"/>
                  </a:lnTo>
                  <a:lnTo>
                    <a:pt x="333692" y="32893"/>
                  </a:lnTo>
                  <a:lnTo>
                    <a:pt x="417458" y="32893"/>
                  </a:lnTo>
                  <a:lnTo>
                    <a:pt x="383720" y="10125"/>
                  </a:lnTo>
                  <a:lnTo>
                    <a:pt x="3336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1353" y="2721879"/>
              <a:ext cx="77342" cy="7733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4280" y="2721879"/>
              <a:ext cx="77368" cy="7733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7431" y="2294726"/>
              <a:ext cx="94526" cy="112661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73211" y="2169916"/>
            <a:ext cx="1399736" cy="1321424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686062" y="2236517"/>
            <a:ext cx="1405657" cy="118822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320825" y="2132759"/>
            <a:ext cx="1368722" cy="139576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729655" y="6017432"/>
            <a:ext cx="986551" cy="1413327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255096" y="6061299"/>
            <a:ext cx="1157771" cy="1388479"/>
            <a:chOff x="2029665" y="5836248"/>
            <a:chExt cx="1042035" cy="1249680"/>
          </a:xfrm>
        </p:grpSpPr>
        <p:sp>
          <p:nvSpPr>
            <p:cNvPr id="100" name="object 100"/>
            <p:cNvSpPr/>
            <p:nvPr/>
          </p:nvSpPr>
          <p:spPr>
            <a:xfrm>
              <a:off x="2082952" y="6573380"/>
              <a:ext cx="861060" cy="466090"/>
            </a:xfrm>
            <a:custGeom>
              <a:avLst/>
              <a:gdLst/>
              <a:ahLst/>
              <a:cxnLst/>
              <a:rect l="l" t="t" r="r" b="b"/>
              <a:pathLst>
                <a:path w="861060" h="466090">
                  <a:moveTo>
                    <a:pt x="400837" y="367220"/>
                  </a:moveTo>
                  <a:lnTo>
                    <a:pt x="389585" y="329044"/>
                  </a:lnTo>
                  <a:lnTo>
                    <a:pt x="354672" y="310007"/>
                  </a:lnTo>
                  <a:lnTo>
                    <a:pt x="127266" y="285686"/>
                  </a:lnTo>
                  <a:lnTo>
                    <a:pt x="215988" y="72885"/>
                  </a:lnTo>
                  <a:lnTo>
                    <a:pt x="216052" y="32626"/>
                  </a:lnTo>
                  <a:lnTo>
                    <a:pt x="187617" y="4102"/>
                  </a:lnTo>
                  <a:lnTo>
                    <a:pt x="167144" y="0"/>
                  </a:lnTo>
                  <a:lnTo>
                    <a:pt x="147370" y="3962"/>
                  </a:lnTo>
                  <a:lnTo>
                    <a:pt x="130517" y="15062"/>
                  </a:lnTo>
                  <a:lnTo>
                    <a:pt x="118833" y="32397"/>
                  </a:lnTo>
                  <a:lnTo>
                    <a:pt x="1333" y="314388"/>
                  </a:lnTo>
                  <a:lnTo>
                    <a:pt x="0" y="321233"/>
                  </a:lnTo>
                  <a:lnTo>
                    <a:pt x="0" y="328028"/>
                  </a:lnTo>
                  <a:lnTo>
                    <a:pt x="18669" y="368223"/>
                  </a:lnTo>
                  <a:lnTo>
                    <a:pt x="343611" y="413334"/>
                  </a:lnTo>
                  <a:lnTo>
                    <a:pt x="364159" y="411429"/>
                  </a:lnTo>
                  <a:lnTo>
                    <a:pt x="381774" y="402120"/>
                  </a:lnTo>
                  <a:lnTo>
                    <a:pt x="394614" y="386892"/>
                  </a:lnTo>
                  <a:lnTo>
                    <a:pt x="400837" y="367220"/>
                  </a:lnTo>
                  <a:close/>
                </a:path>
                <a:path w="861060" h="466090">
                  <a:moveTo>
                    <a:pt x="860513" y="421487"/>
                  </a:moveTo>
                  <a:lnTo>
                    <a:pt x="857046" y="235419"/>
                  </a:lnTo>
                  <a:lnTo>
                    <a:pt x="832789" y="136474"/>
                  </a:lnTo>
                  <a:lnTo>
                    <a:pt x="766940" y="91427"/>
                  </a:lnTo>
                  <a:lnTo>
                    <a:pt x="638708" y="67030"/>
                  </a:lnTo>
                  <a:lnTo>
                    <a:pt x="460654" y="190525"/>
                  </a:lnTo>
                  <a:lnTo>
                    <a:pt x="509308" y="181419"/>
                  </a:lnTo>
                  <a:lnTo>
                    <a:pt x="616343" y="185445"/>
                  </a:lnTo>
                  <a:lnTo>
                    <a:pt x="723379" y="249643"/>
                  </a:lnTo>
                  <a:lnTo>
                    <a:pt x="772033" y="421068"/>
                  </a:lnTo>
                  <a:lnTo>
                    <a:pt x="771906" y="421487"/>
                  </a:lnTo>
                  <a:lnTo>
                    <a:pt x="775385" y="438734"/>
                  </a:lnTo>
                  <a:lnTo>
                    <a:pt x="784885" y="452818"/>
                  </a:lnTo>
                  <a:lnTo>
                    <a:pt x="798969" y="462318"/>
                  </a:lnTo>
                  <a:lnTo>
                    <a:pt x="816216" y="465797"/>
                  </a:lnTo>
                  <a:lnTo>
                    <a:pt x="833462" y="462318"/>
                  </a:lnTo>
                  <a:lnTo>
                    <a:pt x="847547" y="452818"/>
                  </a:lnTo>
                  <a:lnTo>
                    <a:pt x="857034" y="438734"/>
                  </a:lnTo>
                  <a:lnTo>
                    <a:pt x="860513" y="421487"/>
                  </a:lnTo>
                  <a:close/>
                </a:path>
              </a:pathLst>
            </a:custGeom>
            <a:solidFill>
              <a:srgbClr val="2D38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29663" y="5836259"/>
              <a:ext cx="1042035" cy="1249680"/>
            </a:xfrm>
            <a:custGeom>
              <a:avLst/>
              <a:gdLst/>
              <a:ahLst/>
              <a:cxnLst/>
              <a:rect l="l" t="t" r="r" b="b"/>
              <a:pathLst>
                <a:path w="1042035" h="1249679">
                  <a:moveTo>
                    <a:pt x="1041527" y="476300"/>
                  </a:moveTo>
                  <a:lnTo>
                    <a:pt x="1037577" y="401891"/>
                  </a:lnTo>
                  <a:lnTo>
                    <a:pt x="1019924" y="259778"/>
                  </a:lnTo>
                  <a:lnTo>
                    <a:pt x="983589" y="0"/>
                  </a:lnTo>
                  <a:lnTo>
                    <a:pt x="953249" y="37033"/>
                  </a:lnTo>
                  <a:lnTo>
                    <a:pt x="868019" y="114363"/>
                  </a:lnTo>
                  <a:lnTo>
                    <a:pt x="736561" y="181305"/>
                  </a:lnTo>
                  <a:lnTo>
                    <a:pt x="567512" y="187210"/>
                  </a:lnTo>
                  <a:lnTo>
                    <a:pt x="517512" y="177507"/>
                  </a:lnTo>
                  <a:lnTo>
                    <a:pt x="467918" y="170738"/>
                  </a:lnTo>
                  <a:lnTo>
                    <a:pt x="419290" y="166776"/>
                  </a:lnTo>
                  <a:lnTo>
                    <a:pt x="372173" y="165493"/>
                  </a:lnTo>
                  <a:lnTo>
                    <a:pt x="309613" y="168351"/>
                  </a:lnTo>
                  <a:lnTo>
                    <a:pt x="253847" y="176707"/>
                  </a:lnTo>
                  <a:lnTo>
                    <a:pt x="204571" y="190220"/>
                  </a:lnTo>
                  <a:lnTo>
                    <a:pt x="161480" y="208546"/>
                  </a:lnTo>
                  <a:lnTo>
                    <a:pt x="124256" y="231330"/>
                  </a:lnTo>
                  <a:lnTo>
                    <a:pt x="92583" y="258241"/>
                  </a:lnTo>
                  <a:lnTo>
                    <a:pt x="66141" y="288925"/>
                  </a:lnTo>
                  <a:lnTo>
                    <a:pt x="44627" y="323024"/>
                  </a:lnTo>
                  <a:lnTo>
                    <a:pt x="27724" y="360222"/>
                  </a:lnTo>
                  <a:lnTo>
                    <a:pt x="15125" y="400164"/>
                  </a:lnTo>
                  <a:lnTo>
                    <a:pt x="6515" y="442506"/>
                  </a:lnTo>
                  <a:lnTo>
                    <a:pt x="1574" y="486892"/>
                  </a:lnTo>
                  <a:lnTo>
                    <a:pt x="0" y="532993"/>
                  </a:lnTo>
                  <a:lnTo>
                    <a:pt x="3035" y="572693"/>
                  </a:lnTo>
                  <a:lnTo>
                    <a:pt x="11950" y="610539"/>
                  </a:lnTo>
                  <a:lnTo>
                    <a:pt x="26428" y="646391"/>
                  </a:lnTo>
                  <a:lnTo>
                    <a:pt x="46139" y="680123"/>
                  </a:lnTo>
                  <a:lnTo>
                    <a:pt x="70764" y="711593"/>
                  </a:lnTo>
                  <a:lnTo>
                    <a:pt x="100012" y="740689"/>
                  </a:lnTo>
                  <a:lnTo>
                    <a:pt x="133540" y="767270"/>
                  </a:lnTo>
                  <a:lnTo>
                    <a:pt x="171056" y="791210"/>
                  </a:lnTo>
                  <a:lnTo>
                    <a:pt x="212229" y="812380"/>
                  </a:lnTo>
                  <a:lnTo>
                    <a:pt x="256730" y="830643"/>
                  </a:lnTo>
                  <a:lnTo>
                    <a:pt x="281851" y="838695"/>
                  </a:lnTo>
                  <a:lnTo>
                    <a:pt x="281851" y="1222819"/>
                  </a:lnTo>
                  <a:lnTo>
                    <a:pt x="283946" y="1233170"/>
                  </a:lnTo>
                  <a:lnTo>
                    <a:pt x="289636" y="1241628"/>
                  </a:lnTo>
                  <a:lnTo>
                    <a:pt x="298081" y="1247330"/>
                  </a:lnTo>
                  <a:lnTo>
                    <a:pt x="308419" y="1249413"/>
                  </a:lnTo>
                  <a:lnTo>
                    <a:pt x="742670" y="1249413"/>
                  </a:lnTo>
                  <a:lnTo>
                    <a:pt x="753021" y="1247330"/>
                  </a:lnTo>
                  <a:lnTo>
                    <a:pt x="761479" y="1241628"/>
                  </a:lnTo>
                  <a:lnTo>
                    <a:pt x="767181" y="1233170"/>
                  </a:lnTo>
                  <a:lnTo>
                    <a:pt x="769264" y="1222819"/>
                  </a:lnTo>
                  <a:lnTo>
                    <a:pt x="769264" y="847051"/>
                  </a:lnTo>
                  <a:lnTo>
                    <a:pt x="772998" y="846175"/>
                  </a:lnTo>
                  <a:lnTo>
                    <a:pt x="815428" y="832497"/>
                  </a:lnTo>
                  <a:lnTo>
                    <a:pt x="854697" y="815555"/>
                  </a:lnTo>
                  <a:lnTo>
                    <a:pt x="890638" y="795083"/>
                  </a:lnTo>
                  <a:lnTo>
                    <a:pt x="923099" y="770864"/>
                  </a:lnTo>
                  <a:lnTo>
                    <a:pt x="951953" y="742645"/>
                  </a:lnTo>
                  <a:lnTo>
                    <a:pt x="977036" y="710171"/>
                  </a:lnTo>
                  <a:lnTo>
                    <a:pt x="998207" y="673214"/>
                  </a:lnTo>
                  <a:lnTo>
                    <a:pt x="1015314" y="631532"/>
                  </a:lnTo>
                  <a:lnTo>
                    <a:pt x="1028217" y="584860"/>
                  </a:lnTo>
                  <a:lnTo>
                    <a:pt x="1036764" y="532993"/>
                  </a:lnTo>
                  <a:lnTo>
                    <a:pt x="1041527" y="476300"/>
                  </a:lnTo>
                  <a:close/>
                </a:path>
              </a:pathLst>
            </a:custGeom>
            <a:solidFill>
              <a:srgbClr val="6EC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83246" y="6519105"/>
              <a:ext cx="149860" cy="0"/>
            </a:xfrm>
            <a:custGeom>
              <a:avLst/>
              <a:gdLst/>
              <a:ahLst/>
              <a:cxnLst/>
              <a:rect l="l" t="t" r="r" b="b"/>
              <a:pathLst>
                <a:path w="149860">
                  <a:moveTo>
                    <a:pt x="0" y="0"/>
                  </a:moveTo>
                  <a:lnTo>
                    <a:pt x="149517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46077" y="6201760"/>
              <a:ext cx="405130" cy="84455"/>
            </a:xfrm>
            <a:custGeom>
              <a:avLst/>
              <a:gdLst/>
              <a:ahLst/>
              <a:cxnLst/>
              <a:rect l="l" t="t" r="r" b="b"/>
              <a:pathLst>
                <a:path w="405130" h="84454">
                  <a:moveTo>
                    <a:pt x="0" y="0"/>
                  </a:moveTo>
                  <a:lnTo>
                    <a:pt x="35515" y="30222"/>
                  </a:lnTo>
                  <a:lnTo>
                    <a:pt x="74353" y="53727"/>
                  </a:lnTo>
                  <a:lnTo>
                    <a:pt x="115683" y="70516"/>
                  </a:lnTo>
                  <a:lnTo>
                    <a:pt x="158673" y="80587"/>
                  </a:lnTo>
                  <a:lnTo>
                    <a:pt x="202495" y="83943"/>
                  </a:lnTo>
                  <a:lnTo>
                    <a:pt x="246316" y="80584"/>
                  </a:lnTo>
                  <a:lnTo>
                    <a:pt x="289307" y="70509"/>
                  </a:lnTo>
                  <a:lnTo>
                    <a:pt x="330636" y="53720"/>
                  </a:lnTo>
                  <a:lnTo>
                    <a:pt x="369474" y="30217"/>
                  </a:lnTo>
                  <a:lnTo>
                    <a:pt x="40499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85" y="0"/>
                  </a:moveTo>
                  <a:lnTo>
                    <a:pt x="86779" y="7878"/>
                  </a:lnTo>
                  <a:lnTo>
                    <a:pt x="51947" y="29815"/>
                  </a:lnTo>
                  <a:lnTo>
                    <a:pt x="24481" y="63263"/>
                  </a:lnTo>
                  <a:lnTo>
                    <a:pt x="6468" y="105677"/>
                  </a:lnTo>
                  <a:lnTo>
                    <a:pt x="0" y="154508"/>
                  </a:lnTo>
                  <a:lnTo>
                    <a:pt x="6468" y="203345"/>
                  </a:lnTo>
                  <a:lnTo>
                    <a:pt x="24481" y="245762"/>
                  </a:lnTo>
                  <a:lnTo>
                    <a:pt x="51947" y="279213"/>
                  </a:lnTo>
                  <a:lnTo>
                    <a:pt x="86779" y="301150"/>
                  </a:lnTo>
                  <a:lnTo>
                    <a:pt x="126885" y="309029"/>
                  </a:lnTo>
                  <a:lnTo>
                    <a:pt x="166973" y="301150"/>
                  </a:lnTo>
                  <a:lnTo>
                    <a:pt x="201793" y="279213"/>
                  </a:lnTo>
                  <a:lnTo>
                    <a:pt x="229254" y="245762"/>
                  </a:lnTo>
                  <a:lnTo>
                    <a:pt x="247265" y="203345"/>
                  </a:lnTo>
                  <a:lnTo>
                    <a:pt x="253733" y="154508"/>
                  </a:lnTo>
                  <a:lnTo>
                    <a:pt x="247265" y="105677"/>
                  </a:lnTo>
                  <a:lnTo>
                    <a:pt x="229254" y="63263"/>
                  </a:lnTo>
                  <a:lnTo>
                    <a:pt x="201793" y="29815"/>
                  </a:lnTo>
                  <a:lnTo>
                    <a:pt x="166973" y="7878"/>
                  </a:lnTo>
                  <a:lnTo>
                    <a:pt x="126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91289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33" y="154508"/>
                  </a:moveTo>
                  <a:lnTo>
                    <a:pt x="247265" y="203345"/>
                  </a:lnTo>
                  <a:lnTo>
                    <a:pt x="229254" y="245762"/>
                  </a:lnTo>
                  <a:lnTo>
                    <a:pt x="201793" y="279213"/>
                  </a:lnTo>
                  <a:lnTo>
                    <a:pt x="166973" y="301150"/>
                  </a:lnTo>
                  <a:lnTo>
                    <a:pt x="126885" y="309029"/>
                  </a:lnTo>
                  <a:lnTo>
                    <a:pt x="86779" y="301150"/>
                  </a:lnTo>
                  <a:lnTo>
                    <a:pt x="51947" y="279213"/>
                  </a:lnTo>
                  <a:lnTo>
                    <a:pt x="24481" y="245762"/>
                  </a:lnTo>
                  <a:lnTo>
                    <a:pt x="6468" y="203345"/>
                  </a:lnTo>
                  <a:lnTo>
                    <a:pt x="0" y="154508"/>
                  </a:lnTo>
                  <a:lnTo>
                    <a:pt x="6468" y="105677"/>
                  </a:lnTo>
                  <a:lnTo>
                    <a:pt x="24481" y="63263"/>
                  </a:lnTo>
                  <a:lnTo>
                    <a:pt x="51947" y="29815"/>
                  </a:lnTo>
                  <a:lnTo>
                    <a:pt x="86779" y="7878"/>
                  </a:lnTo>
                  <a:lnTo>
                    <a:pt x="126885" y="0"/>
                  </a:lnTo>
                  <a:lnTo>
                    <a:pt x="166973" y="7878"/>
                  </a:lnTo>
                  <a:lnTo>
                    <a:pt x="201793" y="29815"/>
                  </a:lnTo>
                  <a:lnTo>
                    <a:pt x="229254" y="63263"/>
                  </a:lnTo>
                  <a:lnTo>
                    <a:pt x="247265" y="105677"/>
                  </a:lnTo>
                  <a:lnTo>
                    <a:pt x="253733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0403" y="6201764"/>
              <a:ext cx="189661" cy="23102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126847" y="0"/>
                  </a:moveTo>
                  <a:lnTo>
                    <a:pt x="86755" y="7878"/>
                  </a:lnTo>
                  <a:lnTo>
                    <a:pt x="51934" y="29815"/>
                  </a:lnTo>
                  <a:lnTo>
                    <a:pt x="24475" y="63263"/>
                  </a:lnTo>
                  <a:lnTo>
                    <a:pt x="6467" y="105677"/>
                  </a:lnTo>
                  <a:lnTo>
                    <a:pt x="0" y="154508"/>
                  </a:lnTo>
                  <a:lnTo>
                    <a:pt x="6467" y="203345"/>
                  </a:lnTo>
                  <a:lnTo>
                    <a:pt x="24475" y="245762"/>
                  </a:lnTo>
                  <a:lnTo>
                    <a:pt x="51934" y="279213"/>
                  </a:lnTo>
                  <a:lnTo>
                    <a:pt x="86755" y="301150"/>
                  </a:lnTo>
                  <a:lnTo>
                    <a:pt x="126847" y="309029"/>
                  </a:lnTo>
                  <a:lnTo>
                    <a:pt x="166950" y="301150"/>
                  </a:lnTo>
                  <a:lnTo>
                    <a:pt x="201784" y="279213"/>
                  </a:lnTo>
                  <a:lnTo>
                    <a:pt x="229256" y="245762"/>
                  </a:lnTo>
                  <a:lnTo>
                    <a:pt x="247274" y="203345"/>
                  </a:lnTo>
                  <a:lnTo>
                    <a:pt x="253745" y="154508"/>
                  </a:lnTo>
                  <a:lnTo>
                    <a:pt x="247274" y="105677"/>
                  </a:lnTo>
                  <a:lnTo>
                    <a:pt x="229256" y="63263"/>
                  </a:lnTo>
                  <a:lnTo>
                    <a:pt x="201784" y="29815"/>
                  </a:lnTo>
                  <a:lnTo>
                    <a:pt x="166950" y="7878"/>
                  </a:lnTo>
                  <a:lnTo>
                    <a:pt x="1268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651924" y="6195132"/>
              <a:ext cx="254000" cy="309245"/>
            </a:xfrm>
            <a:custGeom>
              <a:avLst/>
              <a:gdLst/>
              <a:ahLst/>
              <a:cxnLst/>
              <a:rect l="l" t="t" r="r" b="b"/>
              <a:pathLst>
                <a:path w="254000" h="309245">
                  <a:moveTo>
                    <a:pt x="253745" y="154508"/>
                  </a:moveTo>
                  <a:lnTo>
                    <a:pt x="247274" y="203345"/>
                  </a:lnTo>
                  <a:lnTo>
                    <a:pt x="229256" y="245762"/>
                  </a:lnTo>
                  <a:lnTo>
                    <a:pt x="201784" y="279213"/>
                  </a:lnTo>
                  <a:lnTo>
                    <a:pt x="166950" y="301150"/>
                  </a:lnTo>
                  <a:lnTo>
                    <a:pt x="126847" y="309029"/>
                  </a:lnTo>
                  <a:lnTo>
                    <a:pt x="86755" y="301150"/>
                  </a:lnTo>
                  <a:lnTo>
                    <a:pt x="51934" y="279213"/>
                  </a:lnTo>
                  <a:lnTo>
                    <a:pt x="24475" y="245762"/>
                  </a:lnTo>
                  <a:lnTo>
                    <a:pt x="6467" y="203345"/>
                  </a:lnTo>
                  <a:lnTo>
                    <a:pt x="0" y="154508"/>
                  </a:lnTo>
                  <a:lnTo>
                    <a:pt x="6467" y="105677"/>
                  </a:lnTo>
                  <a:lnTo>
                    <a:pt x="24475" y="63263"/>
                  </a:lnTo>
                  <a:lnTo>
                    <a:pt x="51934" y="29815"/>
                  </a:lnTo>
                  <a:lnTo>
                    <a:pt x="86755" y="7878"/>
                  </a:lnTo>
                  <a:lnTo>
                    <a:pt x="126847" y="0"/>
                  </a:lnTo>
                  <a:lnTo>
                    <a:pt x="166950" y="7878"/>
                  </a:lnTo>
                  <a:lnTo>
                    <a:pt x="201784" y="29815"/>
                  </a:lnTo>
                  <a:lnTo>
                    <a:pt x="229256" y="63263"/>
                  </a:lnTo>
                  <a:lnTo>
                    <a:pt x="247274" y="105677"/>
                  </a:lnTo>
                  <a:lnTo>
                    <a:pt x="253745" y="154508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1001" y="6201764"/>
              <a:ext cx="189687" cy="231025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479189" y="6041029"/>
            <a:ext cx="2633736" cy="1408939"/>
            <a:chOff x="3131392" y="5818004"/>
            <a:chExt cx="2370455" cy="1268095"/>
          </a:xfrm>
        </p:grpSpPr>
        <p:sp>
          <p:nvSpPr>
            <p:cNvPr id="111" name="object 111"/>
            <p:cNvSpPr/>
            <p:nvPr/>
          </p:nvSpPr>
          <p:spPr>
            <a:xfrm>
              <a:off x="3171431" y="5820828"/>
              <a:ext cx="1044575" cy="639445"/>
            </a:xfrm>
            <a:custGeom>
              <a:avLst/>
              <a:gdLst/>
              <a:ahLst/>
              <a:cxnLst/>
              <a:rect l="l" t="t" r="r" b="b"/>
              <a:pathLst>
                <a:path w="1044575" h="639445">
                  <a:moveTo>
                    <a:pt x="415023" y="91300"/>
                  </a:moveTo>
                  <a:lnTo>
                    <a:pt x="413931" y="48615"/>
                  </a:lnTo>
                  <a:lnTo>
                    <a:pt x="393661" y="15430"/>
                  </a:lnTo>
                  <a:lnTo>
                    <a:pt x="357974" y="0"/>
                  </a:lnTo>
                  <a:lnTo>
                    <a:pt x="315556" y="4876"/>
                  </a:lnTo>
                  <a:lnTo>
                    <a:pt x="272173" y="27647"/>
                  </a:lnTo>
                  <a:lnTo>
                    <a:pt x="233603" y="65862"/>
                  </a:lnTo>
                  <a:lnTo>
                    <a:pt x="14427" y="354558"/>
                  </a:lnTo>
                  <a:lnTo>
                    <a:pt x="0" y="402374"/>
                  </a:lnTo>
                  <a:lnTo>
                    <a:pt x="6172" y="425538"/>
                  </a:lnTo>
                  <a:lnTo>
                    <a:pt x="20751" y="444652"/>
                  </a:lnTo>
                  <a:lnTo>
                    <a:pt x="41706" y="456425"/>
                  </a:lnTo>
                  <a:lnTo>
                    <a:pt x="65493" y="459282"/>
                  </a:lnTo>
                  <a:lnTo>
                    <a:pt x="89433" y="453250"/>
                  </a:lnTo>
                  <a:lnTo>
                    <a:pt x="110820" y="438302"/>
                  </a:lnTo>
                  <a:lnTo>
                    <a:pt x="366090" y="180975"/>
                  </a:lnTo>
                  <a:lnTo>
                    <a:pt x="398538" y="137439"/>
                  </a:lnTo>
                  <a:lnTo>
                    <a:pt x="415023" y="91300"/>
                  </a:lnTo>
                  <a:close/>
                </a:path>
                <a:path w="1044575" h="639445">
                  <a:moveTo>
                    <a:pt x="1044321" y="568020"/>
                  </a:moveTo>
                  <a:lnTo>
                    <a:pt x="1032484" y="526986"/>
                  </a:lnTo>
                  <a:lnTo>
                    <a:pt x="1002855" y="487946"/>
                  </a:lnTo>
                  <a:lnTo>
                    <a:pt x="958773" y="456222"/>
                  </a:lnTo>
                  <a:lnTo>
                    <a:pt x="637844" y="287769"/>
                  </a:lnTo>
                  <a:lnTo>
                    <a:pt x="612940" y="279984"/>
                  </a:lnTo>
                  <a:lnTo>
                    <a:pt x="588289" y="281457"/>
                  </a:lnTo>
                  <a:lnTo>
                    <a:pt x="566470" y="291363"/>
                  </a:lnTo>
                  <a:lnTo>
                    <a:pt x="550037" y="308902"/>
                  </a:lnTo>
                  <a:lnTo>
                    <a:pt x="541896" y="331520"/>
                  </a:lnTo>
                  <a:lnTo>
                    <a:pt x="543001" y="355460"/>
                  </a:lnTo>
                  <a:lnTo>
                    <a:pt x="571169" y="396709"/>
                  </a:lnTo>
                  <a:lnTo>
                    <a:pt x="867168" y="605917"/>
                  </a:lnTo>
                  <a:lnTo>
                    <a:pt x="915454" y="630732"/>
                  </a:lnTo>
                  <a:lnTo>
                    <a:pt x="963688" y="639356"/>
                  </a:lnTo>
                  <a:lnTo>
                    <a:pt x="1005598" y="631228"/>
                  </a:lnTo>
                  <a:lnTo>
                    <a:pt x="1034986" y="605764"/>
                  </a:lnTo>
                  <a:lnTo>
                    <a:pt x="1044321" y="568020"/>
                  </a:lnTo>
                  <a:close/>
                </a:path>
              </a:pathLst>
            </a:custGeom>
            <a:solidFill>
              <a:srgbClr val="BD2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131388" y="6013716"/>
              <a:ext cx="897890" cy="1072515"/>
            </a:xfrm>
            <a:custGeom>
              <a:avLst/>
              <a:gdLst/>
              <a:ahLst/>
              <a:cxnLst/>
              <a:rect l="l" t="t" r="r" b="b"/>
              <a:pathLst>
                <a:path w="897889" h="1072515">
                  <a:moveTo>
                    <a:pt x="897801" y="894308"/>
                  </a:moveTo>
                  <a:lnTo>
                    <a:pt x="836637" y="671385"/>
                  </a:lnTo>
                  <a:lnTo>
                    <a:pt x="702081" y="581698"/>
                  </a:lnTo>
                  <a:lnTo>
                    <a:pt x="643077" y="576173"/>
                  </a:lnTo>
                  <a:lnTo>
                    <a:pt x="656082" y="570191"/>
                  </a:lnTo>
                  <a:lnTo>
                    <a:pt x="694842" y="547268"/>
                  </a:lnTo>
                  <a:lnTo>
                    <a:pt x="729703" y="521119"/>
                  </a:lnTo>
                  <a:lnTo>
                    <a:pt x="760260" y="492061"/>
                  </a:lnTo>
                  <a:lnTo>
                    <a:pt x="786155" y="460362"/>
                  </a:lnTo>
                  <a:lnTo>
                    <a:pt x="806970" y="426326"/>
                  </a:lnTo>
                  <a:lnTo>
                    <a:pt x="822325" y="390245"/>
                  </a:lnTo>
                  <a:lnTo>
                    <a:pt x="831824" y="352425"/>
                  </a:lnTo>
                  <a:lnTo>
                    <a:pt x="835075" y="313143"/>
                  </a:lnTo>
                  <a:lnTo>
                    <a:pt x="831824" y="273862"/>
                  </a:lnTo>
                  <a:lnTo>
                    <a:pt x="822325" y="236042"/>
                  </a:lnTo>
                  <a:lnTo>
                    <a:pt x="806970" y="199961"/>
                  </a:lnTo>
                  <a:lnTo>
                    <a:pt x="786155" y="165938"/>
                  </a:lnTo>
                  <a:lnTo>
                    <a:pt x="760260" y="134239"/>
                  </a:lnTo>
                  <a:lnTo>
                    <a:pt x="729703" y="105168"/>
                  </a:lnTo>
                  <a:lnTo>
                    <a:pt x="694842" y="79032"/>
                  </a:lnTo>
                  <a:lnTo>
                    <a:pt x="656082" y="56108"/>
                  </a:lnTo>
                  <a:lnTo>
                    <a:pt x="613829" y="36690"/>
                  </a:lnTo>
                  <a:lnTo>
                    <a:pt x="568452" y="21069"/>
                  </a:lnTo>
                  <a:lnTo>
                    <a:pt x="520344" y="9563"/>
                  </a:lnTo>
                  <a:lnTo>
                    <a:pt x="469912" y="2438"/>
                  </a:lnTo>
                  <a:lnTo>
                    <a:pt x="417537" y="0"/>
                  </a:lnTo>
                  <a:lnTo>
                    <a:pt x="365163" y="2438"/>
                  </a:lnTo>
                  <a:lnTo>
                    <a:pt x="314718" y="9563"/>
                  </a:lnTo>
                  <a:lnTo>
                    <a:pt x="266623" y="21069"/>
                  </a:lnTo>
                  <a:lnTo>
                    <a:pt x="221246" y="36690"/>
                  </a:lnTo>
                  <a:lnTo>
                    <a:pt x="178981" y="56108"/>
                  </a:lnTo>
                  <a:lnTo>
                    <a:pt x="140233" y="79032"/>
                  </a:lnTo>
                  <a:lnTo>
                    <a:pt x="105371" y="105168"/>
                  </a:lnTo>
                  <a:lnTo>
                    <a:pt x="74803" y="134239"/>
                  </a:lnTo>
                  <a:lnTo>
                    <a:pt x="48920" y="165938"/>
                  </a:lnTo>
                  <a:lnTo>
                    <a:pt x="28105" y="199961"/>
                  </a:lnTo>
                  <a:lnTo>
                    <a:pt x="12750" y="236042"/>
                  </a:lnTo>
                  <a:lnTo>
                    <a:pt x="3251" y="273862"/>
                  </a:lnTo>
                  <a:lnTo>
                    <a:pt x="0" y="313143"/>
                  </a:lnTo>
                  <a:lnTo>
                    <a:pt x="3251" y="352425"/>
                  </a:lnTo>
                  <a:lnTo>
                    <a:pt x="12750" y="390245"/>
                  </a:lnTo>
                  <a:lnTo>
                    <a:pt x="28105" y="426326"/>
                  </a:lnTo>
                  <a:lnTo>
                    <a:pt x="48920" y="460362"/>
                  </a:lnTo>
                  <a:lnTo>
                    <a:pt x="74803" y="492061"/>
                  </a:lnTo>
                  <a:lnTo>
                    <a:pt x="105371" y="521119"/>
                  </a:lnTo>
                  <a:lnTo>
                    <a:pt x="140233" y="547268"/>
                  </a:lnTo>
                  <a:lnTo>
                    <a:pt x="178981" y="570191"/>
                  </a:lnTo>
                  <a:lnTo>
                    <a:pt x="221246" y="589610"/>
                  </a:lnTo>
                  <a:lnTo>
                    <a:pt x="226529" y="591439"/>
                  </a:lnTo>
                  <a:lnTo>
                    <a:pt x="203200" y="609320"/>
                  </a:lnTo>
                  <a:lnTo>
                    <a:pt x="172910" y="640905"/>
                  </a:lnTo>
                  <a:lnTo>
                    <a:pt x="148259" y="676402"/>
                  </a:lnTo>
                  <a:lnTo>
                    <a:pt x="129882" y="715289"/>
                  </a:lnTo>
                  <a:lnTo>
                    <a:pt x="118389" y="756983"/>
                  </a:lnTo>
                  <a:lnTo>
                    <a:pt x="114427" y="800938"/>
                  </a:lnTo>
                  <a:lnTo>
                    <a:pt x="118389" y="844892"/>
                  </a:lnTo>
                  <a:lnTo>
                    <a:pt x="129882" y="886599"/>
                  </a:lnTo>
                  <a:lnTo>
                    <a:pt x="148259" y="925487"/>
                  </a:lnTo>
                  <a:lnTo>
                    <a:pt x="172910" y="960996"/>
                  </a:lnTo>
                  <a:lnTo>
                    <a:pt x="203200" y="992581"/>
                  </a:lnTo>
                  <a:lnTo>
                    <a:pt x="238518" y="1019670"/>
                  </a:lnTo>
                  <a:lnTo>
                    <a:pt x="278231" y="1041717"/>
                  </a:lnTo>
                  <a:lnTo>
                    <a:pt x="321729" y="1058151"/>
                  </a:lnTo>
                  <a:lnTo>
                    <a:pt x="368363" y="1068425"/>
                  </a:lnTo>
                  <a:lnTo>
                    <a:pt x="417537" y="1071968"/>
                  </a:lnTo>
                  <a:lnTo>
                    <a:pt x="466699" y="1068425"/>
                  </a:lnTo>
                  <a:lnTo>
                    <a:pt x="513346" y="1058151"/>
                  </a:lnTo>
                  <a:lnTo>
                    <a:pt x="556844" y="1041717"/>
                  </a:lnTo>
                  <a:lnTo>
                    <a:pt x="596557" y="1019670"/>
                  </a:lnTo>
                  <a:lnTo>
                    <a:pt x="631875" y="992581"/>
                  </a:lnTo>
                  <a:lnTo>
                    <a:pt x="662178" y="960996"/>
                  </a:lnTo>
                  <a:lnTo>
                    <a:pt x="686841" y="925487"/>
                  </a:lnTo>
                  <a:lnTo>
                    <a:pt x="705218" y="886599"/>
                  </a:lnTo>
                  <a:lnTo>
                    <a:pt x="716711" y="844892"/>
                  </a:lnTo>
                  <a:lnTo>
                    <a:pt x="720674" y="800938"/>
                  </a:lnTo>
                  <a:lnTo>
                    <a:pt x="716711" y="756983"/>
                  </a:lnTo>
                  <a:lnTo>
                    <a:pt x="705218" y="715289"/>
                  </a:lnTo>
                  <a:lnTo>
                    <a:pt x="686841" y="676402"/>
                  </a:lnTo>
                  <a:lnTo>
                    <a:pt x="671918" y="654939"/>
                  </a:lnTo>
                  <a:lnTo>
                    <a:pt x="700481" y="647954"/>
                  </a:lnTo>
                  <a:lnTo>
                    <a:pt x="767308" y="659701"/>
                  </a:lnTo>
                  <a:lnTo>
                    <a:pt x="791921" y="735114"/>
                  </a:lnTo>
                  <a:lnTo>
                    <a:pt x="795439" y="894308"/>
                  </a:lnTo>
                  <a:lnTo>
                    <a:pt x="799465" y="914222"/>
                  </a:lnTo>
                  <a:lnTo>
                    <a:pt x="810425" y="930490"/>
                  </a:lnTo>
                  <a:lnTo>
                    <a:pt x="826706" y="941463"/>
                  </a:lnTo>
                  <a:lnTo>
                    <a:pt x="846632" y="945489"/>
                  </a:lnTo>
                  <a:lnTo>
                    <a:pt x="866559" y="941463"/>
                  </a:lnTo>
                  <a:lnTo>
                    <a:pt x="882815" y="930490"/>
                  </a:lnTo>
                  <a:lnTo>
                    <a:pt x="893787" y="914222"/>
                  </a:lnTo>
                  <a:lnTo>
                    <a:pt x="897801" y="894308"/>
                  </a:lnTo>
                  <a:close/>
                </a:path>
              </a:pathLst>
            </a:custGeom>
            <a:solidFill>
              <a:srgbClr val="F492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367831" y="6194833"/>
              <a:ext cx="377190" cy="83820"/>
            </a:xfrm>
            <a:custGeom>
              <a:avLst/>
              <a:gdLst/>
              <a:ahLst/>
              <a:cxnLst/>
              <a:rect l="l" t="t" r="r" b="b"/>
              <a:pathLst>
                <a:path w="377189" h="83820">
                  <a:moveTo>
                    <a:pt x="0" y="0"/>
                  </a:moveTo>
                  <a:lnTo>
                    <a:pt x="107756" y="62407"/>
                  </a:lnTo>
                  <a:lnTo>
                    <a:pt x="182918" y="83210"/>
                  </a:lnTo>
                  <a:lnTo>
                    <a:pt x="260804" y="62407"/>
                  </a:lnTo>
                  <a:lnTo>
                    <a:pt x="376732" y="0"/>
                  </a:lnTo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84462" y="6386969"/>
              <a:ext cx="557530" cy="187960"/>
            </a:xfrm>
            <a:custGeom>
              <a:avLst/>
              <a:gdLst/>
              <a:ahLst/>
              <a:cxnLst/>
              <a:rect l="l" t="t" r="r" b="b"/>
              <a:pathLst>
                <a:path w="557529" h="187959">
                  <a:moveTo>
                    <a:pt x="0" y="12484"/>
                  </a:moveTo>
                  <a:lnTo>
                    <a:pt x="165464" y="145055"/>
                  </a:lnTo>
                  <a:lnTo>
                    <a:pt x="278677" y="187945"/>
                  </a:lnTo>
                  <a:lnTo>
                    <a:pt x="391893" y="139983"/>
                  </a:lnTo>
                  <a:lnTo>
                    <a:pt x="557364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0510" y="6194833"/>
              <a:ext cx="250888" cy="2413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25051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596" y="227114"/>
                  </a:moveTo>
                  <a:lnTo>
                    <a:pt x="164450" y="233186"/>
                  </a:lnTo>
                  <a:lnTo>
                    <a:pt x="150502" y="237666"/>
                  </a:lnTo>
                  <a:lnTo>
                    <a:pt x="135871" y="240438"/>
                  </a:lnTo>
                  <a:lnTo>
                    <a:pt x="120675" y="241388"/>
                  </a:lnTo>
                  <a:lnTo>
                    <a:pt x="73702" y="231903"/>
                  </a:lnTo>
                  <a:lnTo>
                    <a:pt x="35344" y="206035"/>
                  </a:lnTo>
                  <a:lnTo>
                    <a:pt x="9482" y="167665"/>
                  </a:lnTo>
                  <a:lnTo>
                    <a:pt x="0" y="120675"/>
                  </a:lnTo>
                  <a:lnTo>
                    <a:pt x="9482" y="73707"/>
                  </a:lnTo>
                  <a:lnTo>
                    <a:pt x="35344" y="35348"/>
                  </a:lnTo>
                  <a:lnTo>
                    <a:pt x="73702" y="9484"/>
                  </a:lnTo>
                  <a:lnTo>
                    <a:pt x="120675" y="0"/>
                  </a:lnTo>
                  <a:lnTo>
                    <a:pt x="135871" y="948"/>
                  </a:lnTo>
                  <a:lnTo>
                    <a:pt x="150502" y="3719"/>
                  </a:lnTo>
                  <a:lnTo>
                    <a:pt x="164450" y="8202"/>
                  </a:lnTo>
                  <a:lnTo>
                    <a:pt x="177596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23870" y="6194833"/>
              <a:ext cx="250913" cy="24137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23870" y="6194831"/>
              <a:ext cx="177800" cy="241935"/>
            </a:xfrm>
            <a:custGeom>
              <a:avLst/>
              <a:gdLst/>
              <a:ahLst/>
              <a:cxnLst/>
              <a:rect l="l" t="t" r="r" b="b"/>
              <a:pathLst>
                <a:path w="177800" h="241935">
                  <a:moveTo>
                    <a:pt x="177622" y="227114"/>
                  </a:moveTo>
                  <a:lnTo>
                    <a:pt x="164465" y="233186"/>
                  </a:lnTo>
                  <a:lnTo>
                    <a:pt x="150518" y="237666"/>
                  </a:lnTo>
                  <a:lnTo>
                    <a:pt x="135893" y="240438"/>
                  </a:lnTo>
                  <a:lnTo>
                    <a:pt x="120700" y="241388"/>
                  </a:lnTo>
                  <a:lnTo>
                    <a:pt x="73723" y="231903"/>
                  </a:lnTo>
                  <a:lnTo>
                    <a:pt x="35356" y="206035"/>
                  </a:lnTo>
                  <a:lnTo>
                    <a:pt x="9486" y="167665"/>
                  </a:lnTo>
                  <a:lnTo>
                    <a:pt x="0" y="120675"/>
                  </a:lnTo>
                  <a:lnTo>
                    <a:pt x="9486" y="73707"/>
                  </a:lnTo>
                  <a:lnTo>
                    <a:pt x="35356" y="35348"/>
                  </a:lnTo>
                  <a:lnTo>
                    <a:pt x="73723" y="9484"/>
                  </a:lnTo>
                  <a:lnTo>
                    <a:pt x="120700" y="0"/>
                  </a:lnTo>
                  <a:lnTo>
                    <a:pt x="135893" y="948"/>
                  </a:lnTo>
                  <a:lnTo>
                    <a:pt x="150518" y="3719"/>
                  </a:lnTo>
                  <a:lnTo>
                    <a:pt x="164465" y="8202"/>
                  </a:lnTo>
                  <a:lnTo>
                    <a:pt x="177622" y="14287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78400" y="5818009"/>
              <a:ext cx="593090" cy="485140"/>
            </a:xfrm>
            <a:custGeom>
              <a:avLst/>
              <a:gdLst/>
              <a:ahLst/>
              <a:cxnLst/>
              <a:rect l="l" t="t" r="r" b="b"/>
              <a:pathLst>
                <a:path w="593089" h="485139">
                  <a:moveTo>
                    <a:pt x="154927" y="77457"/>
                  </a:moveTo>
                  <a:lnTo>
                    <a:pt x="148831" y="47307"/>
                  </a:lnTo>
                  <a:lnTo>
                    <a:pt x="132232" y="22682"/>
                  </a:lnTo>
                  <a:lnTo>
                    <a:pt x="107607" y="6083"/>
                  </a:lnTo>
                  <a:lnTo>
                    <a:pt x="77457" y="0"/>
                  </a:lnTo>
                  <a:lnTo>
                    <a:pt x="47294" y="6083"/>
                  </a:lnTo>
                  <a:lnTo>
                    <a:pt x="22682" y="22682"/>
                  </a:lnTo>
                  <a:lnTo>
                    <a:pt x="6083" y="47307"/>
                  </a:lnTo>
                  <a:lnTo>
                    <a:pt x="0" y="77457"/>
                  </a:lnTo>
                  <a:lnTo>
                    <a:pt x="0" y="407593"/>
                  </a:lnTo>
                  <a:lnTo>
                    <a:pt x="6083" y="437743"/>
                  </a:lnTo>
                  <a:lnTo>
                    <a:pt x="22682" y="462368"/>
                  </a:lnTo>
                  <a:lnTo>
                    <a:pt x="47294" y="478967"/>
                  </a:lnTo>
                  <a:lnTo>
                    <a:pt x="77457" y="485051"/>
                  </a:lnTo>
                  <a:lnTo>
                    <a:pt x="107607" y="478967"/>
                  </a:lnTo>
                  <a:lnTo>
                    <a:pt x="132232" y="462368"/>
                  </a:lnTo>
                  <a:lnTo>
                    <a:pt x="148831" y="437743"/>
                  </a:lnTo>
                  <a:lnTo>
                    <a:pt x="154927" y="407593"/>
                  </a:lnTo>
                  <a:lnTo>
                    <a:pt x="154927" y="77457"/>
                  </a:lnTo>
                  <a:close/>
                </a:path>
                <a:path w="593089" h="485139">
                  <a:moveTo>
                    <a:pt x="592823" y="77457"/>
                  </a:moveTo>
                  <a:lnTo>
                    <a:pt x="586740" y="47307"/>
                  </a:lnTo>
                  <a:lnTo>
                    <a:pt x="570141" y="22682"/>
                  </a:lnTo>
                  <a:lnTo>
                    <a:pt x="545515" y="6083"/>
                  </a:lnTo>
                  <a:lnTo>
                    <a:pt x="515366" y="0"/>
                  </a:lnTo>
                  <a:lnTo>
                    <a:pt x="485203" y="6083"/>
                  </a:lnTo>
                  <a:lnTo>
                    <a:pt x="460578" y="22682"/>
                  </a:lnTo>
                  <a:lnTo>
                    <a:pt x="443979" y="47307"/>
                  </a:lnTo>
                  <a:lnTo>
                    <a:pt x="437896" y="77457"/>
                  </a:lnTo>
                  <a:lnTo>
                    <a:pt x="437896" y="407593"/>
                  </a:lnTo>
                  <a:lnTo>
                    <a:pt x="443979" y="437743"/>
                  </a:lnTo>
                  <a:lnTo>
                    <a:pt x="460578" y="462368"/>
                  </a:lnTo>
                  <a:lnTo>
                    <a:pt x="485203" y="478967"/>
                  </a:lnTo>
                  <a:lnTo>
                    <a:pt x="515366" y="485051"/>
                  </a:lnTo>
                  <a:lnTo>
                    <a:pt x="545515" y="478967"/>
                  </a:lnTo>
                  <a:lnTo>
                    <a:pt x="570141" y="462368"/>
                  </a:lnTo>
                  <a:lnTo>
                    <a:pt x="586740" y="437743"/>
                  </a:lnTo>
                  <a:lnTo>
                    <a:pt x="592823" y="407593"/>
                  </a:lnTo>
                  <a:lnTo>
                    <a:pt x="592823" y="77457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248273" y="6007751"/>
              <a:ext cx="1253490" cy="1078230"/>
            </a:xfrm>
            <a:custGeom>
              <a:avLst/>
              <a:gdLst/>
              <a:ahLst/>
              <a:cxnLst/>
              <a:rect l="l" t="t" r="r" b="b"/>
              <a:pathLst>
                <a:path w="1253489" h="1078229">
                  <a:moveTo>
                    <a:pt x="626541" y="0"/>
                  </a:moveTo>
                  <a:lnTo>
                    <a:pt x="575156" y="1786"/>
                  </a:lnTo>
                  <a:lnTo>
                    <a:pt x="524914" y="7054"/>
                  </a:lnTo>
                  <a:lnTo>
                    <a:pt x="475978" y="15664"/>
                  </a:lnTo>
                  <a:lnTo>
                    <a:pt x="428508" y="27477"/>
                  </a:lnTo>
                  <a:lnTo>
                    <a:pt x="382665" y="42355"/>
                  </a:lnTo>
                  <a:lnTo>
                    <a:pt x="338612" y="60160"/>
                  </a:lnTo>
                  <a:lnTo>
                    <a:pt x="296508" y="80751"/>
                  </a:lnTo>
                  <a:lnTo>
                    <a:pt x="256516" y="103991"/>
                  </a:lnTo>
                  <a:lnTo>
                    <a:pt x="218797" y="129741"/>
                  </a:lnTo>
                  <a:lnTo>
                    <a:pt x="183511" y="157862"/>
                  </a:lnTo>
                  <a:lnTo>
                    <a:pt x="150821" y="188215"/>
                  </a:lnTo>
                  <a:lnTo>
                    <a:pt x="120887" y="220663"/>
                  </a:lnTo>
                  <a:lnTo>
                    <a:pt x="93871" y="255064"/>
                  </a:lnTo>
                  <a:lnTo>
                    <a:pt x="69934" y="291283"/>
                  </a:lnTo>
                  <a:lnTo>
                    <a:pt x="49237" y="329178"/>
                  </a:lnTo>
                  <a:lnTo>
                    <a:pt x="31942" y="368612"/>
                  </a:lnTo>
                  <a:lnTo>
                    <a:pt x="18209" y="409447"/>
                  </a:lnTo>
                  <a:lnTo>
                    <a:pt x="8200" y="451542"/>
                  </a:lnTo>
                  <a:lnTo>
                    <a:pt x="2077" y="494760"/>
                  </a:lnTo>
                  <a:lnTo>
                    <a:pt x="0" y="538962"/>
                  </a:lnTo>
                  <a:lnTo>
                    <a:pt x="2077" y="583166"/>
                  </a:lnTo>
                  <a:lnTo>
                    <a:pt x="8200" y="626385"/>
                  </a:lnTo>
                  <a:lnTo>
                    <a:pt x="18209" y="668482"/>
                  </a:lnTo>
                  <a:lnTo>
                    <a:pt x="31942" y="709317"/>
                  </a:lnTo>
                  <a:lnTo>
                    <a:pt x="49237" y="748751"/>
                  </a:lnTo>
                  <a:lnTo>
                    <a:pt x="69934" y="786647"/>
                  </a:lnTo>
                  <a:lnTo>
                    <a:pt x="93871" y="822865"/>
                  </a:lnTo>
                  <a:lnTo>
                    <a:pt x="120887" y="857267"/>
                  </a:lnTo>
                  <a:lnTo>
                    <a:pt x="150821" y="889714"/>
                  </a:lnTo>
                  <a:lnTo>
                    <a:pt x="183511" y="920067"/>
                  </a:lnTo>
                  <a:lnTo>
                    <a:pt x="218797" y="948187"/>
                  </a:lnTo>
                  <a:lnTo>
                    <a:pt x="256516" y="973937"/>
                  </a:lnTo>
                  <a:lnTo>
                    <a:pt x="296508" y="997176"/>
                  </a:lnTo>
                  <a:lnTo>
                    <a:pt x="338612" y="1017767"/>
                  </a:lnTo>
                  <a:lnTo>
                    <a:pt x="382665" y="1035571"/>
                  </a:lnTo>
                  <a:lnTo>
                    <a:pt x="428508" y="1050448"/>
                  </a:lnTo>
                  <a:lnTo>
                    <a:pt x="475978" y="1062261"/>
                  </a:lnTo>
                  <a:lnTo>
                    <a:pt x="524914" y="1070871"/>
                  </a:lnTo>
                  <a:lnTo>
                    <a:pt x="575156" y="1076138"/>
                  </a:lnTo>
                  <a:lnTo>
                    <a:pt x="626541" y="1077925"/>
                  </a:lnTo>
                  <a:lnTo>
                    <a:pt x="677927" y="1076138"/>
                  </a:lnTo>
                  <a:lnTo>
                    <a:pt x="728168" y="1070871"/>
                  </a:lnTo>
                  <a:lnTo>
                    <a:pt x="777105" y="1062261"/>
                  </a:lnTo>
                  <a:lnTo>
                    <a:pt x="824575" y="1050448"/>
                  </a:lnTo>
                  <a:lnTo>
                    <a:pt x="870417" y="1035571"/>
                  </a:lnTo>
                  <a:lnTo>
                    <a:pt x="914471" y="1017767"/>
                  </a:lnTo>
                  <a:lnTo>
                    <a:pt x="956574" y="997176"/>
                  </a:lnTo>
                  <a:lnTo>
                    <a:pt x="996566" y="973937"/>
                  </a:lnTo>
                  <a:lnTo>
                    <a:pt x="1034286" y="948187"/>
                  </a:lnTo>
                  <a:lnTo>
                    <a:pt x="1069571" y="920067"/>
                  </a:lnTo>
                  <a:lnTo>
                    <a:pt x="1102262" y="889714"/>
                  </a:lnTo>
                  <a:lnTo>
                    <a:pt x="1132195" y="857267"/>
                  </a:lnTo>
                  <a:lnTo>
                    <a:pt x="1159211" y="822865"/>
                  </a:lnTo>
                  <a:lnTo>
                    <a:pt x="1183149" y="786647"/>
                  </a:lnTo>
                  <a:lnTo>
                    <a:pt x="1203846" y="748751"/>
                  </a:lnTo>
                  <a:lnTo>
                    <a:pt x="1221141" y="709317"/>
                  </a:lnTo>
                  <a:lnTo>
                    <a:pt x="1234874" y="668482"/>
                  </a:lnTo>
                  <a:lnTo>
                    <a:pt x="1244883" y="626385"/>
                  </a:lnTo>
                  <a:lnTo>
                    <a:pt x="1251006" y="583166"/>
                  </a:lnTo>
                  <a:lnTo>
                    <a:pt x="1253083" y="538962"/>
                  </a:lnTo>
                  <a:lnTo>
                    <a:pt x="1251006" y="494760"/>
                  </a:lnTo>
                  <a:lnTo>
                    <a:pt x="1244883" y="451542"/>
                  </a:lnTo>
                  <a:lnTo>
                    <a:pt x="1234874" y="409447"/>
                  </a:lnTo>
                  <a:lnTo>
                    <a:pt x="1221141" y="368612"/>
                  </a:lnTo>
                  <a:lnTo>
                    <a:pt x="1203846" y="329178"/>
                  </a:lnTo>
                  <a:lnTo>
                    <a:pt x="1183149" y="291283"/>
                  </a:lnTo>
                  <a:lnTo>
                    <a:pt x="1159211" y="255064"/>
                  </a:lnTo>
                  <a:lnTo>
                    <a:pt x="1132195" y="220663"/>
                  </a:lnTo>
                  <a:lnTo>
                    <a:pt x="1102262" y="188215"/>
                  </a:lnTo>
                  <a:lnTo>
                    <a:pt x="1069571" y="157862"/>
                  </a:lnTo>
                  <a:lnTo>
                    <a:pt x="1034286" y="129741"/>
                  </a:lnTo>
                  <a:lnTo>
                    <a:pt x="996566" y="103991"/>
                  </a:lnTo>
                  <a:lnTo>
                    <a:pt x="956574" y="80751"/>
                  </a:lnTo>
                  <a:lnTo>
                    <a:pt x="914471" y="60160"/>
                  </a:lnTo>
                  <a:lnTo>
                    <a:pt x="870417" y="42355"/>
                  </a:lnTo>
                  <a:lnTo>
                    <a:pt x="824575" y="27477"/>
                  </a:lnTo>
                  <a:lnTo>
                    <a:pt x="777105" y="15664"/>
                  </a:lnTo>
                  <a:lnTo>
                    <a:pt x="728168" y="7054"/>
                  </a:lnTo>
                  <a:lnTo>
                    <a:pt x="677927" y="1786"/>
                  </a:lnTo>
                  <a:lnTo>
                    <a:pt x="626541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59296" y="6286217"/>
              <a:ext cx="233540" cy="25151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9296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233540" y="125780"/>
                  </a:moveTo>
                  <a:lnTo>
                    <a:pt x="224366" y="174717"/>
                  </a:lnTo>
                  <a:lnTo>
                    <a:pt x="199348" y="214682"/>
                  </a:lnTo>
                  <a:lnTo>
                    <a:pt x="162238" y="241629"/>
                  </a:lnTo>
                  <a:lnTo>
                    <a:pt x="116789" y="251510"/>
                  </a:lnTo>
                  <a:lnTo>
                    <a:pt x="71333" y="241629"/>
                  </a:lnTo>
                  <a:lnTo>
                    <a:pt x="34210" y="214682"/>
                  </a:lnTo>
                  <a:lnTo>
                    <a:pt x="9179" y="174717"/>
                  </a:lnTo>
                  <a:lnTo>
                    <a:pt x="0" y="125780"/>
                  </a:lnTo>
                  <a:lnTo>
                    <a:pt x="9179" y="76814"/>
                  </a:lnTo>
                  <a:lnTo>
                    <a:pt x="34210" y="36834"/>
                  </a:lnTo>
                  <a:lnTo>
                    <a:pt x="71333" y="9882"/>
                  </a:lnTo>
                  <a:lnTo>
                    <a:pt x="116789" y="0"/>
                  </a:lnTo>
                  <a:lnTo>
                    <a:pt x="162238" y="9882"/>
                  </a:lnTo>
                  <a:lnTo>
                    <a:pt x="199348" y="36834"/>
                  </a:lnTo>
                  <a:lnTo>
                    <a:pt x="224366" y="76814"/>
                  </a:lnTo>
                  <a:lnTo>
                    <a:pt x="233540" y="125780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56770" y="6286217"/>
              <a:ext cx="233565" cy="25151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4741" y="6324394"/>
              <a:ext cx="162648" cy="1751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956770" y="6286217"/>
              <a:ext cx="233679" cy="252095"/>
            </a:xfrm>
            <a:custGeom>
              <a:avLst/>
              <a:gdLst/>
              <a:ahLst/>
              <a:cxnLst/>
              <a:rect l="l" t="t" r="r" b="b"/>
              <a:pathLst>
                <a:path w="233679" h="252095">
                  <a:moveTo>
                    <a:pt x="0" y="125780"/>
                  </a:moveTo>
                  <a:lnTo>
                    <a:pt x="9177" y="174717"/>
                  </a:lnTo>
                  <a:lnTo>
                    <a:pt x="34204" y="214682"/>
                  </a:lnTo>
                  <a:lnTo>
                    <a:pt x="71323" y="241629"/>
                  </a:lnTo>
                  <a:lnTo>
                    <a:pt x="116776" y="251510"/>
                  </a:lnTo>
                  <a:lnTo>
                    <a:pt x="162231" y="241629"/>
                  </a:lnTo>
                  <a:lnTo>
                    <a:pt x="199355" y="214682"/>
                  </a:lnTo>
                  <a:lnTo>
                    <a:pt x="224386" y="174717"/>
                  </a:lnTo>
                  <a:lnTo>
                    <a:pt x="233565" y="125780"/>
                  </a:lnTo>
                  <a:lnTo>
                    <a:pt x="224386" y="76814"/>
                  </a:lnTo>
                  <a:lnTo>
                    <a:pt x="199355" y="36834"/>
                  </a:lnTo>
                  <a:lnTo>
                    <a:pt x="162231" y="9882"/>
                  </a:lnTo>
                  <a:lnTo>
                    <a:pt x="116776" y="0"/>
                  </a:lnTo>
                  <a:lnTo>
                    <a:pt x="71323" y="9882"/>
                  </a:lnTo>
                  <a:lnTo>
                    <a:pt x="34204" y="36834"/>
                  </a:lnTo>
                  <a:lnTo>
                    <a:pt x="9177" y="76814"/>
                  </a:lnTo>
                  <a:lnTo>
                    <a:pt x="0" y="125780"/>
                  </a:lnTo>
                  <a:close/>
                </a:path>
              </a:pathLst>
            </a:custGeom>
            <a:ln w="19049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92240" y="6324394"/>
              <a:ext cx="162623" cy="1751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2923" y="6554584"/>
              <a:ext cx="69596" cy="7185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7087" y="6554584"/>
              <a:ext cx="69621" cy="7185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48245" y="6498490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93150"/>
                  </a:moveTo>
                  <a:lnTo>
                    <a:pt x="417152" y="62103"/>
                  </a:lnTo>
                  <a:lnTo>
                    <a:pt x="378053" y="37264"/>
                  </a:lnTo>
                  <a:lnTo>
                    <a:pt x="336511" y="18634"/>
                  </a:lnTo>
                  <a:lnTo>
                    <a:pt x="293225" y="6213"/>
                  </a:lnTo>
                  <a:lnTo>
                    <a:pt x="248891" y="1"/>
                  </a:lnTo>
                  <a:lnTo>
                    <a:pt x="204209" y="0"/>
                  </a:lnTo>
                  <a:lnTo>
                    <a:pt x="159876" y="6208"/>
                  </a:lnTo>
                  <a:lnTo>
                    <a:pt x="116591" y="18627"/>
                  </a:lnTo>
                  <a:lnTo>
                    <a:pt x="75051" y="37257"/>
                  </a:lnTo>
                  <a:lnTo>
                    <a:pt x="35954" y="62098"/>
                  </a:lnTo>
                  <a:lnTo>
                    <a:pt x="0" y="9315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48245" y="6232314"/>
              <a:ext cx="453390" cy="93345"/>
            </a:xfrm>
            <a:custGeom>
              <a:avLst/>
              <a:gdLst/>
              <a:ahLst/>
              <a:cxnLst/>
              <a:rect l="l" t="t" r="r" b="b"/>
              <a:pathLst>
                <a:path w="453389" h="93345">
                  <a:moveTo>
                    <a:pt x="453110" y="0"/>
                  </a:moveTo>
                  <a:lnTo>
                    <a:pt x="417152" y="31053"/>
                  </a:lnTo>
                  <a:lnTo>
                    <a:pt x="378053" y="55895"/>
                  </a:lnTo>
                  <a:lnTo>
                    <a:pt x="336511" y="74527"/>
                  </a:lnTo>
                  <a:lnTo>
                    <a:pt x="293225" y="86948"/>
                  </a:lnTo>
                  <a:lnTo>
                    <a:pt x="248891" y="93159"/>
                  </a:lnTo>
                  <a:lnTo>
                    <a:pt x="204209" y="93159"/>
                  </a:lnTo>
                  <a:lnTo>
                    <a:pt x="159876" y="86948"/>
                  </a:lnTo>
                  <a:lnTo>
                    <a:pt x="116591" y="74527"/>
                  </a:lnTo>
                  <a:lnTo>
                    <a:pt x="75051" y="55895"/>
                  </a:lnTo>
                  <a:lnTo>
                    <a:pt x="35954" y="31053"/>
                  </a:lnTo>
                  <a:lnTo>
                    <a:pt x="0" y="0"/>
                  </a:lnTo>
                </a:path>
              </a:pathLst>
            </a:custGeom>
            <a:ln w="21564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6201497" y="6045440"/>
            <a:ext cx="872033" cy="1404706"/>
            <a:chOff x="5581565" y="5821974"/>
            <a:chExt cx="784860" cy="1264285"/>
          </a:xfrm>
        </p:grpSpPr>
        <p:sp>
          <p:nvSpPr>
            <p:cNvPr id="132" name="object 132"/>
            <p:cNvSpPr/>
            <p:nvPr/>
          </p:nvSpPr>
          <p:spPr>
            <a:xfrm>
              <a:off x="5581565" y="6060046"/>
              <a:ext cx="638175" cy="1026160"/>
            </a:xfrm>
            <a:custGeom>
              <a:avLst/>
              <a:gdLst/>
              <a:ahLst/>
              <a:cxnLst/>
              <a:rect l="l" t="t" r="r" b="b"/>
              <a:pathLst>
                <a:path w="638175" h="1026159">
                  <a:moveTo>
                    <a:pt x="565475" y="0"/>
                  </a:moveTo>
                  <a:lnTo>
                    <a:pt x="475887" y="1312"/>
                  </a:lnTo>
                  <a:lnTo>
                    <a:pt x="295652" y="33810"/>
                  </a:lnTo>
                  <a:lnTo>
                    <a:pt x="90764" y="74388"/>
                  </a:lnTo>
                  <a:lnTo>
                    <a:pt x="0" y="163120"/>
                  </a:lnTo>
                  <a:lnTo>
                    <a:pt x="3137" y="367693"/>
                  </a:lnTo>
                  <a:lnTo>
                    <a:pt x="79956" y="755792"/>
                  </a:lnTo>
                  <a:lnTo>
                    <a:pt x="97781" y="833090"/>
                  </a:lnTo>
                  <a:lnTo>
                    <a:pt x="121118" y="894412"/>
                  </a:lnTo>
                  <a:lnTo>
                    <a:pt x="148621" y="941521"/>
                  </a:lnTo>
                  <a:lnTo>
                    <a:pt x="178946" y="976181"/>
                  </a:lnTo>
                  <a:lnTo>
                    <a:pt x="210747" y="1000155"/>
                  </a:lnTo>
                  <a:lnTo>
                    <a:pt x="273397" y="1023105"/>
                  </a:lnTo>
                  <a:lnTo>
                    <a:pt x="301555" y="1025607"/>
                  </a:lnTo>
                  <a:lnTo>
                    <a:pt x="325809" y="1024480"/>
                  </a:lnTo>
                  <a:lnTo>
                    <a:pt x="344814" y="1021486"/>
                  </a:lnTo>
                  <a:lnTo>
                    <a:pt x="357223" y="1018390"/>
                  </a:lnTo>
                  <a:lnTo>
                    <a:pt x="368106" y="1014580"/>
                  </a:lnTo>
                  <a:lnTo>
                    <a:pt x="374888" y="1012904"/>
                  </a:lnTo>
                  <a:lnTo>
                    <a:pt x="420473" y="997756"/>
                  </a:lnTo>
                  <a:lnTo>
                    <a:pt x="458454" y="981916"/>
                  </a:lnTo>
                  <a:lnTo>
                    <a:pt x="504824" y="954196"/>
                  </a:lnTo>
                  <a:lnTo>
                    <a:pt x="542258" y="920761"/>
                  </a:lnTo>
                  <a:lnTo>
                    <a:pt x="572101" y="884542"/>
                  </a:lnTo>
                  <a:lnTo>
                    <a:pt x="595995" y="847309"/>
                  </a:lnTo>
                  <a:lnTo>
                    <a:pt x="613752" y="809056"/>
                  </a:lnTo>
                  <a:lnTo>
                    <a:pt x="625500" y="768740"/>
                  </a:lnTo>
                  <a:lnTo>
                    <a:pt x="632209" y="728714"/>
                  </a:lnTo>
                  <a:lnTo>
                    <a:pt x="636679" y="680562"/>
                  </a:lnTo>
                  <a:lnTo>
                    <a:pt x="637562" y="649201"/>
                  </a:lnTo>
                  <a:lnTo>
                    <a:pt x="636812" y="625602"/>
                  </a:lnTo>
                  <a:lnTo>
                    <a:pt x="630336" y="578709"/>
                  </a:lnTo>
                  <a:lnTo>
                    <a:pt x="615873" y="542267"/>
                  </a:lnTo>
                  <a:lnTo>
                    <a:pt x="607918" y="528762"/>
                  </a:lnTo>
                  <a:lnTo>
                    <a:pt x="600666" y="514945"/>
                  </a:lnTo>
                  <a:lnTo>
                    <a:pt x="588375" y="458295"/>
                  </a:lnTo>
                  <a:lnTo>
                    <a:pt x="581813" y="405736"/>
                  </a:lnTo>
                  <a:lnTo>
                    <a:pt x="578405" y="352834"/>
                  </a:lnTo>
                  <a:lnTo>
                    <a:pt x="576541" y="298638"/>
                  </a:lnTo>
                  <a:lnTo>
                    <a:pt x="576191" y="223228"/>
                  </a:lnTo>
                  <a:lnTo>
                    <a:pt x="577815" y="151090"/>
                  </a:lnTo>
                  <a:lnTo>
                    <a:pt x="578951" y="125199"/>
                  </a:lnTo>
                  <a:lnTo>
                    <a:pt x="590977" y="38439"/>
                  </a:lnTo>
                  <a:lnTo>
                    <a:pt x="565475" y="0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141363" y="0"/>
                  </a:moveTo>
                  <a:lnTo>
                    <a:pt x="96689" y="7207"/>
                  </a:lnTo>
                  <a:lnTo>
                    <a:pt x="57884" y="27276"/>
                  </a:lnTo>
                  <a:lnTo>
                    <a:pt x="27280" y="57878"/>
                  </a:lnTo>
                  <a:lnTo>
                    <a:pt x="7208" y="96684"/>
                  </a:lnTo>
                  <a:lnTo>
                    <a:pt x="0" y="141363"/>
                  </a:lnTo>
                  <a:lnTo>
                    <a:pt x="7208" y="186041"/>
                  </a:lnTo>
                  <a:lnTo>
                    <a:pt x="27280" y="224844"/>
                  </a:lnTo>
                  <a:lnTo>
                    <a:pt x="57884" y="255442"/>
                  </a:lnTo>
                  <a:lnTo>
                    <a:pt x="96689" y="275508"/>
                  </a:lnTo>
                  <a:lnTo>
                    <a:pt x="141363" y="282714"/>
                  </a:lnTo>
                  <a:lnTo>
                    <a:pt x="186043" y="275508"/>
                  </a:lnTo>
                  <a:lnTo>
                    <a:pt x="224848" y="255442"/>
                  </a:lnTo>
                  <a:lnTo>
                    <a:pt x="255450" y="224844"/>
                  </a:lnTo>
                  <a:lnTo>
                    <a:pt x="275519" y="186041"/>
                  </a:lnTo>
                  <a:lnTo>
                    <a:pt x="282727" y="141363"/>
                  </a:lnTo>
                  <a:lnTo>
                    <a:pt x="275519" y="96684"/>
                  </a:lnTo>
                  <a:lnTo>
                    <a:pt x="255450" y="57878"/>
                  </a:lnTo>
                  <a:lnTo>
                    <a:pt x="224848" y="27276"/>
                  </a:lnTo>
                  <a:lnTo>
                    <a:pt x="186043" y="7207"/>
                  </a:lnTo>
                  <a:lnTo>
                    <a:pt x="141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6362" y="631120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09">
                  <a:moveTo>
                    <a:pt x="282727" y="141363"/>
                  </a:moveTo>
                  <a:lnTo>
                    <a:pt x="275519" y="186041"/>
                  </a:lnTo>
                  <a:lnTo>
                    <a:pt x="255450" y="224844"/>
                  </a:lnTo>
                  <a:lnTo>
                    <a:pt x="224848" y="255442"/>
                  </a:lnTo>
                  <a:lnTo>
                    <a:pt x="186043" y="275508"/>
                  </a:lnTo>
                  <a:lnTo>
                    <a:pt x="141363" y="282714"/>
                  </a:lnTo>
                  <a:lnTo>
                    <a:pt x="96689" y="275508"/>
                  </a:lnTo>
                  <a:lnTo>
                    <a:pt x="57884" y="255442"/>
                  </a:lnTo>
                  <a:lnTo>
                    <a:pt x="27280" y="224844"/>
                  </a:lnTo>
                  <a:lnTo>
                    <a:pt x="7208" y="186041"/>
                  </a:lnTo>
                  <a:lnTo>
                    <a:pt x="0" y="141363"/>
                  </a:lnTo>
                  <a:lnTo>
                    <a:pt x="7208" y="96684"/>
                  </a:lnTo>
                  <a:lnTo>
                    <a:pt x="27280" y="57878"/>
                  </a:lnTo>
                  <a:lnTo>
                    <a:pt x="57884" y="27276"/>
                  </a:lnTo>
                  <a:lnTo>
                    <a:pt x="96689" y="7207"/>
                  </a:lnTo>
                  <a:lnTo>
                    <a:pt x="141363" y="0"/>
                  </a:lnTo>
                  <a:lnTo>
                    <a:pt x="186043" y="7207"/>
                  </a:lnTo>
                  <a:lnTo>
                    <a:pt x="224848" y="27276"/>
                  </a:lnTo>
                  <a:lnTo>
                    <a:pt x="255450" y="57878"/>
                  </a:lnTo>
                  <a:lnTo>
                    <a:pt x="275519" y="96684"/>
                  </a:lnTo>
                  <a:lnTo>
                    <a:pt x="282727" y="141363"/>
                  </a:lnTo>
                  <a:close/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4807" y="6359654"/>
              <a:ext cx="185839" cy="18582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917728" y="6212678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985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846142" y="6666886"/>
              <a:ext cx="137160" cy="8255"/>
            </a:xfrm>
            <a:custGeom>
              <a:avLst/>
              <a:gdLst/>
              <a:ahLst/>
              <a:cxnLst/>
              <a:rect l="l" t="t" r="r" b="b"/>
              <a:pathLst>
                <a:path w="137160" h="8254">
                  <a:moveTo>
                    <a:pt x="0" y="0"/>
                  </a:moveTo>
                  <a:lnTo>
                    <a:pt x="137071" y="8216"/>
                  </a:lnTo>
                </a:path>
              </a:pathLst>
            </a:custGeom>
            <a:ln w="19050">
              <a:solidFill>
                <a:srgbClr val="5848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30138" y="5821984"/>
              <a:ext cx="536575" cy="962025"/>
            </a:xfrm>
            <a:custGeom>
              <a:avLst/>
              <a:gdLst/>
              <a:ahLst/>
              <a:cxnLst/>
              <a:rect l="l" t="t" r="r" b="b"/>
              <a:pathLst>
                <a:path w="536575" h="962025">
                  <a:moveTo>
                    <a:pt x="146697" y="73342"/>
                  </a:moveTo>
                  <a:lnTo>
                    <a:pt x="140931" y="44792"/>
                  </a:lnTo>
                  <a:lnTo>
                    <a:pt x="125209" y="21475"/>
                  </a:lnTo>
                  <a:lnTo>
                    <a:pt x="101892" y="5765"/>
                  </a:lnTo>
                  <a:lnTo>
                    <a:pt x="73355" y="0"/>
                  </a:lnTo>
                  <a:lnTo>
                    <a:pt x="44792" y="5765"/>
                  </a:lnTo>
                  <a:lnTo>
                    <a:pt x="21475" y="21475"/>
                  </a:lnTo>
                  <a:lnTo>
                    <a:pt x="5765" y="44792"/>
                  </a:lnTo>
                  <a:lnTo>
                    <a:pt x="0" y="73342"/>
                  </a:lnTo>
                  <a:lnTo>
                    <a:pt x="5765" y="101879"/>
                  </a:lnTo>
                  <a:lnTo>
                    <a:pt x="21475" y="125196"/>
                  </a:lnTo>
                  <a:lnTo>
                    <a:pt x="44792" y="140906"/>
                  </a:lnTo>
                  <a:lnTo>
                    <a:pt x="73355" y="146672"/>
                  </a:lnTo>
                  <a:lnTo>
                    <a:pt x="101892" y="140906"/>
                  </a:lnTo>
                  <a:lnTo>
                    <a:pt x="125209" y="125196"/>
                  </a:lnTo>
                  <a:lnTo>
                    <a:pt x="140931" y="101879"/>
                  </a:lnTo>
                  <a:lnTo>
                    <a:pt x="146697" y="73342"/>
                  </a:lnTo>
                  <a:close/>
                </a:path>
                <a:path w="536575" h="962025">
                  <a:moveTo>
                    <a:pt x="322834" y="128168"/>
                  </a:moveTo>
                  <a:lnTo>
                    <a:pt x="317715" y="102819"/>
                  </a:lnTo>
                  <a:lnTo>
                    <a:pt x="303758" y="82118"/>
                  </a:lnTo>
                  <a:lnTo>
                    <a:pt x="283070" y="68160"/>
                  </a:lnTo>
                  <a:lnTo>
                    <a:pt x="257721" y="63042"/>
                  </a:lnTo>
                  <a:lnTo>
                    <a:pt x="232371" y="68160"/>
                  </a:lnTo>
                  <a:lnTo>
                    <a:pt x="211670" y="82118"/>
                  </a:lnTo>
                  <a:lnTo>
                    <a:pt x="197726" y="102819"/>
                  </a:lnTo>
                  <a:lnTo>
                    <a:pt x="192608" y="128168"/>
                  </a:lnTo>
                  <a:lnTo>
                    <a:pt x="197726" y="153517"/>
                  </a:lnTo>
                  <a:lnTo>
                    <a:pt x="211670" y="174218"/>
                  </a:lnTo>
                  <a:lnTo>
                    <a:pt x="232371" y="188163"/>
                  </a:lnTo>
                  <a:lnTo>
                    <a:pt x="257721" y="193281"/>
                  </a:lnTo>
                  <a:lnTo>
                    <a:pt x="283070" y="188163"/>
                  </a:lnTo>
                  <a:lnTo>
                    <a:pt x="303758" y="174218"/>
                  </a:lnTo>
                  <a:lnTo>
                    <a:pt x="317715" y="153517"/>
                  </a:lnTo>
                  <a:lnTo>
                    <a:pt x="322834" y="128168"/>
                  </a:lnTo>
                  <a:close/>
                </a:path>
                <a:path w="536575" h="962025">
                  <a:moveTo>
                    <a:pt x="536003" y="922604"/>
                  </a:moveTo>
                  <a:lnTo>
                    <a:pt x="495452" y="790232"/>
                  </a:lnTo>
                  <a:lnTo>
                    <a:pt x="406222" y="683488"/>
                  </a:lnTo>
                  <a:lnTo>
                    <a:pt x="317004" y="612216"/>
                  </a:lnTo>
                  <a:lnTo>
                    <a:pt x="276453" y="586270"/>
                  </a:lnTo>
                  <a:lnTo>
                    <a:pt x="282105" y="688327"/>
                  </a:lnTo>
                  <a:lnTo>
                    <a:pt x="326720" y="721995"/>
                  </a:lnTo>
                  <a:lnTo>
                    <a:pt x="368033" y="758367"/>
                  </a:lnTo>
                  <a:lnTo>
                    <a:pt x="403923" y="797013"/>
                  </a:lnTo>
                  <a:lnTo>
                    <a:pt x="432219" y="837552"/>
                  </a:lnTo>
                  <a:lnTo>
                    <a:pt x="450761" y="879538"/>
                  </a:lnTo>
                  <a:lnTo>
                    <a:pt x="457428" y="922604"/>
                  </a:lnTo>
                  <a:lnTo>
                    <a:pt x="460514" y="937882"/>
                  </a:lnTo>
                  <a:lnTo>
                    <a:pt x="468922" y="950379"/>
                  </a:lnTo>
                  <a:lnTo>
                    <a:pt x="481418" y="958799"/>
                  </a:lnTo>
                  <a:lnTo>
                    <a:pt x="496709" y="961885"/>
                  </a:lnTo>
                  <a:lnTo>
                    <a:pt x="512000" y="958799"/>
                  </a:lnTo>
                  <a:lnTo>
                    <a:pt x="524497" y="950379"/>
                  </a:lnTo>
                  <a:lnTo>
                    <a:pt x="532917" y="937882"/>
                  </a:lnTo>
                  <a:lnTo>
                    <a:pt x="536003" y="922604"/>
                  </a:lnTo>
                  <a:close/>
                </a:path>
              </a:pathLst>
            </a:custGeom>
            <a:solidFill>
              <a:srgbClr val="FFD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91832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76900" y="5952206"/>
              <a:ext cx="0" cy="162560"/>
            </a:xfrm>
            <a:custGeom>
              <a:avLst/>
              <a:gdLst/>
              <a:ahLst/>
              <a:cxnLst/>
              <a:rect l="l" t="t" r="r" b="b"/>
              <a:pathLst>
                <a:path h="162560">
                  <a:moveTo>
                    <a:pt x="0" y="0"/>
                  </a:moveTo>
                  <a:lnTo>
                    <a:pt x="0" y="162458"/>
                  </a:lnTo>
                </a:path>
              </a:pathLst>
            </a:custGeom>
            <a:ln w="63500">
              <a:solidFill>
                <a:srgbClr val="FFD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7481330" y="6022296"/>
            <a:ext cx="1173293" cy="1408939"/>
            <a:chOff x="7602213" y="5818012"/>
            <a:chExt cx="1056005" cy="1268095"/>
          </a:xfrm>
        </p:grpSpPr>
        <p:sp>
          <p:nvSpPr>
            <p:cNvPr id="142" name="object 142"/>
            <p:cNvSpPr/>
            <p:nvPr/>
          </p:nvSpPr>
          <p:spPr>
            <a:xfrm>
              <a:off x="7852270" y="5818022"/>
              <a:ext cx="372745" cy="305435"/>
            </a:xfrm>
            <a:custGeom>
              <a:avLst/>
              <a:gdLst/>
              <a:ahLst/>
              <a:cxnLst/>
              <a:rect l="l" t="t" r="r" b="b"/>
              <a:pathLst>
                <a:path w="372745" h="305435">
                  <a:moveTo>
                    <a:pt x="97409" y="48691"/>
                  </a:moveTo>
                  <a:lnTo>
                    <a:pt x="93573" y="29730"/>
                  </a:lnTo>
                  <a:lnTo>
                    <a:pt x="83134" y="14249"/>
                  </a:lnTo>
                  <a:lnTo>
                    <a:pt x="67652" y="3822"/>
                  </a:lnTo>
                  <a:lnTo>
                    <a:pt x="48691" y="0"/>
                  </a:lnTo>
                  <a:lnTo>
                    <a:pt x="29730" y="3822"/>
                  </a:lnTo>
                  <a:lnTo>
                    <a:pt x="14262" y="14249"/>
                  </a:lnTo>
                  <a:lnTo>
                    <a:pt x="3822" y="29730"/>
                  </a:lnTo>
                  <a:lnTo>
                    <a:pt x="0" y="48691"/>
                  </a:lnTo>
                  <a:lnTo>
                    <a:pt x="0" y="256159"/>
                  </a:lnTo>
                  <a:lnTo>
                    <a:pt x="3822" y="275107"/>
                  </a:lnTo>
                  <a:lnTo>
                    <a:pt x="14262" y="290588"/>
                  </a:lnTo>
                  <a:lnTo>
                    <a:pt x="29730" y="301028"/>
                  </a:lnTo>
                  <a:lnTo>
                    <a:pt x="48691" y="304863"/>
                  </a:lnTo>
                  <a:lnTo>
                    <a:pt x="67652" y="301028"/>
                  </a:lnTo>
                  <a:lnTo>
                    <a:pt x="83134" y="290588"/>
                  </a:lnTo>
                  <a:lnTo>
                    <a:pt x="93573" y="275107"/>
                  </a:lnTo>
                  <a:lnTo>
                    <a:pt x="97409" y="256159"/>
                  </a:lnTo>
                  <a:lnTo>
                    <a:pt x="97409" y="48691"/>
                  </a:lnTo>
                  <a:close/>
                </a:path>
                <a:path w="372745" h="305435">
                  <a:moveTo>
                    <a:pt x="372630" y="48691"/>
                  </a:moveTo>
                  <a:lnTo>
                    <a:pt x="368808" y="29730"/>
                  </a:lnTo>
                  <a:lnTo>
                    <a:pt x="358368" y="14249"/>
                  </a:lnTo>
                  <a:lnTo>
                    <a:pt x="342887" y="3822"/>
                  </a:lnTo>
                  <a:lnTo>
                    <a:pt x="323913" y="0"/>
                  </a:lnTo>
                  <a:lnTo>
                    <a:pt x="304965" y="3822"/>
                  </a:lnTo>
                  <a:lnTo>
                    <a:pt x="289496" y="14249"/>
                  </a:lnTo>
                  <a:lnTo>
                    <a:pt x="279057" y="29730"/>
                  </a:lnTo>
                  <a:lnTo>
                    <a:pt x="275221" y="48691"/>
                  </a:lnTo>
                  <a:lnTo>
                    <a:pt x="275221" y="256159"/>
                  </a:lnTo>
                  <a:lnTo>
                    <a:pt x="279057" y="275107"/>
                  </a:lnTo>
                  <a:lnTo>
                    <a:pt x="289496" y="290588"/>
                  </a:lnTo>
                  <a:lnTo>
                    <a:pt x="304965" y="301028"/>
                  </a:lnTo>
                  <a:lnTo>
                    <a:pt x="323913" y="304863"/>
                  </a:lnTo>
                  <a:lnTo>
                    <a:pt x="342887" y="301028"/>
                  </a:lnTo>
                  <a:lnTo>
                    <a:pt x="358368" y="290588"/>
                  </a:lnTo>
                  <a:lnTo>
                    <a:pt x="368808" y="275107"/>
                  </a:lnTo>
                  <a:lnTo>
                    <a:pt x="372630" y="256159"/>
                  </a:lnTo>
                  <a:lnTo>
                    <a:pt x="372630" y="48691"/>
                  </a:lnTo>
                  <a:close/>
                </a:path>
              </a:pathLst>
            </a:custGeom>
            <a:solidFill>
              <a:srgbClr val="3822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644800" y="5937266"/>
              <a:ext cx="788035" cy="677545"/>
            </a:xfrm>
            <a:custGeom>
              <a:avLst/>
              <a:gdLst/>
              <a:ahLst/>
              <a:cxnLst/>
              <a:rect l="l" t="t" r="r" b="b"/>
              <a:pathLst>
                <a:path w="788034" h="677545">
                  <a:moveTo>
                    <a:pt x="393776" y="0"/>
                  </a:moveTo>
                  <a:lnTo>
                    <a:pt x="344379" y="2639"/>
                  </a:lnTo>
                  <a:lnTo>
                    <a:pt x="296814" y="10347"/>
                  </a:lnTo>
                  <a:lnTo>
                    <a:pt x="251450" y="22804"/>
                  </a:lnTo>
                  <a:lnTo>
                    <a:pt x="208655" y="39695"/>
                  </a:lnTo>
                  <a:lnTo>
                    <a:pt x="168798" y="60700"/>
                  </a:lnTo>
                  <a:lnTo>
                    <a:pt x="132249" y="85502"/>
                  </a:lnTo>
                  <a:lnTo>
                    <a:pt x="99376" y="113784"/>
                  </a:lnTo>
                  <a:lnTo>
                    <a:pt x="70548" y="145228"/>
                  </a:lnTo>
                  <a:lnTo>
                    <a:pt x="46134" y="179516"/>
                  </a:lnTo>
                  <a:lnTo>
                    <a:pt x="26504" y="216331"/>
                  </a:lnTo>
                  <a:lnTo>
                    <a:pt x="12025" y="255355"/>
                  </a:lnTo>
                  <a:lnTo>
                    <a:pt x="3067" y="296270"/>
                  </a:lnTo>
                  <a:lnTo>
                    <a:pt x="0" y="338759"/>
                  </a:lnTo>
                  <a:lnTo>
                    <a:pt x="3067" y="381248"/>
                  </a:lnTo>
                  <a:lnTo>
                    <a:pt x="12025" y="422162"/>
                  </a:lnTo>
                  <a:lnTo>
                    <a:pt x="26504" y="461184"/>
                  </a:lnTo>
                  <a:lnTo>
                    <a:pt x="46134" y="497997"/>
                  </a:lnTo>
                  <a:lnTo>
                    <a:pt x="70548" y="532283"/>
                  </a:lnTo>
                  <a:lnTo>
                    <a:pt x="99376" y="563724"/>
                  </a:lnTo>
                  <a:lnTo>
                    <a:pt x="132249" y="592003"/>
                  </a:lnTo>
                  <a:lnTo>
                    <a:pt x="168798" y="616802"/>
                  </a:lnTo>
                  <a:lnTo>
                    <a:pt x="208655" y="637804"/>
                  </a:lnTo>
                  <a:lnTo>
                    <a:pt x="251450" y="654692"/>
                  </a:lnTo>
                  <a:lnTo>
                    <a:pt x="296814" y="667148"/>
                  </a:lnTo>
                  <a:lnTo>
                    <a:pt x="344379" y="674854"/>
                  </a:lnTo>
                  <a:lnTo>
                    <a:pt x="393776" y="677494"/>
                  </a:lnTo>
                  <a:lnTo>
                    <a:pt x="443173" y="674854"/>
                  </a:lnTo>
                  <a:lnTo>
                    <a:pt x="490739" y="667148"/>
                  </a:lnTo>
                  <a:lnTo>
                    <a:pt x="536105" y="654692"/>
                  </a:lnTo>
                  <a:lnTo>
                    <a:pt x="578902" y="637804"/>
                  </a:lnTo>
                  <a:lnTo>
                    <a:pt x="618762" y="616802"/>
                  </a:lnTo>
                  <a:lnTo>
                    <a:pt x="655314" y="592003"/>
                  </a:lnTo>
                  <a:lnTo>
                    <a:pt x="688190" y="563724"/>
                  </a:lnTo>
                  <a:lnTo>
                    <a:pt x="717020" y="532283"/>
                  </a:lnTo>
                  <a:lnTo>
                    <a:pt x="741437" y="497997"/>
                  </a:lnTo>
                  <a:lnTo>
                    <a:pt x="761070" y="461184"/>
                  </a:lnTo>
                  <a:lnTo>
                    <a:pt x="775550" y="422162"/>
                  </a:lnTo>
                  <a:lnTo>
                    <a:pt x="784509" y="381248"/>
                  </a:lnTo>
                  <a:lnTo>
                    <a:pt x="787577" y="338759"/>
                  </a:lnTo>
                  <a:lnTo>
                    <a:pt x="784509" y="296270"/>
                  </a:lnTo>
                  <a:lnTo>
                    <a:pt x="775550" y="255355"/>
                  </a:lnTo>
                  <a:lnTo>
                    <a:pt x="761070" y="216331"/>
                  </a:lnTo>
                  <a:lnTo>
                    <a:pt x="741437" y="179516"/>
                  </a:lnTo>
                  <a:lnTo>
                    <a:pt x="717020" y="145228"/>
                  </a:lnTo>
                  <a:lnTo>
                    <a:pt x="688190" y="113784"/>
                  </a:lnTo>
                  <a:lnTo>
                    <a:pt x="655314" y="85502"/>
                  </a:lnTo>
                  <a:lnTo>
                    <a:pt x="618762" y="60700"/>
                  </a:lnTo>
                  <a:lnTo>
                    <a:pt x="578902" y="39695"/>
                  </a:lnTo>
                  <a:lnTo>
                    <a:pt x="536105" y="22804"/>
                  </a:lnTo>
                  <a:lnTo>
                    <a:pt x="490739" y="10347"/>
                  </a:lnTo>
                  <a:lnTo>
                    <a:pt x="443173" y="2639"/>
                  </a:lnTo>
                  <a:lnTo>
                    <a:pt x="393776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33918" y="6105934"/>
              <a:ext cx="159486" cy="17080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751" y="6105934"/>
              <a:ext cx="159486" cy="17080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889214" y="6071438"/>
              <a:ext cx="299085" cy="240029"/>
            </a:xfrm>
            <a:custGeom>
              <a:avLst/>
              <a:gdLst/>
              <a:ahLst/>
              <a:cxnLst/>
              <a:rect l="l" t="t" r="r" b="b"/>
              <a:pathLst>
                <a:path w="299084" h="240029">
                  <a:moveTo>
                    <a:pt x="298704" y="230797"/>
                  </a:moveTo>
                  <a:lnTo>
                    <a:pt x="264528" y="202247"/>
                  </a:lnTo>
                  <a:lnTo>
                    <a:pt x="228879" y="183146"/>
                  </a:lnTo>
                  <a:lnTo>
                    <a:pt x="190182" y="171424"/>
                  </a:lnTo>
                  <a:lnTo>
                    <a:pt x="149352" y="167424"/>
                  </a:lnTo>
                  <a:lnTo>
                    <a:pt x="108534" y="171424"/>
                  </a:lnTo>
                  <a:lnTo>
                    <a:pt x="69850" y="183146"/>
                  </a:lnTo>
                  <a:lnTo>
                    <a:pt x="34201" y="202247"/>
                  </a:lnTo>
                  <a:lnTo>
                    <a:pt x="2489" y="228320"/>
                  </a:lnTo>
                  <a:lnTo>
                    <a:pt x="0" y="230797"/>
                  </a:lnTo>
                  <a:lnTo>
                    <a:pt x="0" y="234823"/>
                  </a:lnTo>
                  <a:lnTo>
                    <a:pt x="4965" y="239776"/>
                  </a:lnTo>
                  <a:lnTo>
                    <a:pt x="8953" y="239776"/>
                  </a:lnTo>
                  <a:lnTo>
                    <a:pt x="11442" y="237299"/>
                  </a:lnTo>
                  <a:lnTo>
                    <a:pt x="41236" y="212826"/>
                  </a:lnTo>
                  <a:lnTo>
                    <a:pt x="74701" y="194894"/>
                  </a:lnTo>
                  <a:lnTo>
                    <a:pt x="111023" y="183883"/>
                  </a:lnTo>
                  <a:lnTo>
                    <a:pt x="149352" y="180124"/>
                  </a:lnTo>
                  <a:lnTo>
                    <a:pt x="187693" y="183883"/>
                  </a:lnTo>
                  <a:lnTo>
                    <a:pt x="224015" y="194894"/>
                  </a:lnTo>
                  <a:lnTo>
                    <a:pt x="257479" y="212826"/>
                  </a:lnTo>
                  <a:lnTo>
                    <a:pt x="287235" y="237299"/>
                  </a:lnTo>
                  <a:lnTo>
                    <a:pt x="288480" y="238544"/>
                  </a:lnTo>
                  <a:lnTo>
                    <a:pt x="290118" y="239153"/>
                  </a:lnTo>
                  <a:lnTo>
                    <a:pt x="291731" y="239153"/>
                  </a:lnTo>
                  <a:lnTo>
                    <a:pt x="293370" y="239153"/>
                  </a:lnTo>
                  <a:lnTo>
                    <a:pt x="295008" y="238544"/>
                  </a:lnTo>
                  <a:lnTo>
                    <a:pt x="298704" y="234823"/>
                  </a:lnTo>
                  <a:lnTo>
                    <a:pt x="298704" y="230797"/>
                  </a:lnTo>
                  <a:close/>
                </a:path>
                <a:path w="299084" h="240029">
                  <a:moveTo>
                    <a:pt x="298716" y="4953"/>
                  </a:moveTo>
                  <a:lnTo>
                    <a:pt x="293751" y="0"/>
                  </a:lnTo>
                  <a:lnTo>
                    <a:pt x="289737" y="0"/>
                  </a:lnTo>
                  <a:lnTo>
                    <a:pt x="287248" y="2476"/>
                  </a:lnTo>
                  <a:lnTo>
                    <a:pt x="257479" y="26974"/>
                  </a:lnTo>
                  <a:lnTo>
                    <a:pt x="224015" y="44907"/>
                  </a:lnTo>
                  <a:lnTo>
                    <a:pt x="187693" y="55918"/>
                  </a:lnTo>
                  <a:lnTo>
                    <a:pt x="149364" y="59664"/>
                  </a:lnTo>
                  <a:lnTo>
                    <a:pt x="111023" y="55918"/>
                  </a:lnTo>
                  <a:lnTo>
                    <a:pt x="74714" y="44907"/>
                  </a:lnTo>
                  <a:lnTo>
                    <a:pt x="41236" y="26974"/>
                  </a:lnTo>
                  <a:lnTo>
                    <a:pt x="11455" y="2476"/>
                  </a:lnTo>
                  <a:lnTo>
                    <a:pt x="8966" y="0"/>
                  </a:lnTo>
                  <a:lnTo>
                    <a:pt x="4978" y="0"/>
                  </a:lnTo>
                  <a:lnTo>
                    <a:pt x="12" y="4953"/>
                  </a:lnTo>
                  <a:lnTo>
                    <a:pt x="12" y="8978"/>
                  </a:lnTo>
                  <a:lnTo>
                    <a:pt x="34201" y="37553"/>
                  </a:lnTo>
                  <a:lnTo>
                    <a:pt x="69850" y="56642"/>
                  </a:lnTo>
                  <a:lnTo>
                    <a:pt x="108546" y="68376"/>
                  </a:lnTo>
                  <a:lnTo>
                    <a:pt x="149364" y="72364"/>
                  </a:lnTo>
                  <a:lnTo>
                    <a:pt x="190182" y="68376"/>
                  </a:lnTo>
                  <a:lnTo>
                    <a:pt x="228879" y="56642"/>
                  </a:lnTo>
                  <a:lnTo>
                    <a:pt x="264528" y="37553"/>
                  </a:lnTo>
                  <a:lnTo>
                    <a:pt x="296227" y="11493"/>
                  </a:lnTo>
                  <a:lnTo>
                    <a:pt x="298716" y="8978"/>
                  </a:lnTo>
                  <a:lnTo>
                    <a:pt x="298716" y="4953"/>
                  </a:lnTo>
                  <a:close/>
                </a:path>
              </a:pathLst>
            </a:custGeom>
            <a:solidFill>
              <a:srgbClr val="584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45818" y="6231572"/>
              <a:ext cx="90195" cy="9314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760564" y="625037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60">
                  <a:moveTo>
                    <a:pt x="17513" y="0"/>
                  </a:moveTo>
                  <a:lnTo>
                    <a:pt x="11264" y="0"/>
                  </a:lnTo>
                  <a:lnTo>
                    <a:pt x="5067" y="0"/>
                  </a:lnTo>
                  <a:lnTo>
                    <a:pt x="0" y="5029"/>
                  </a:lnTo>
                  <a:lnTo>
                    <a:pt x="0" y="17513"/>
                  </a:lnTo>
                  <a:lnTo>
                    <a:pt x="5067" y="22567"/>
                  </a:lnTo>
                  <a:lnTo>
                    <a:pt x="17513" y="22567"/>
                  </a:lnTo>
                  <a:lnTo>
                    <a:pt x="22580" y="17513"/>
                  </a:lnTo>
                  <a:lnTo>
                    <a:pt x="22580" y="502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1170" y="6340028"/>
              <a:ext cx="715010" cy="746125"/>
            </a:xfrm>
            <a:custGeom>
              <a:avLst/>
              <a:gdLst/>
              <a:ahLst/>
              <a:cxnLst/>
              <a:rect l="l" t="t" r="r" b="b"/>
              <a:pathLst>
                <a:path w="715009" h="746125">
                  <a:moveTo>
                    <a:pt x="714819" y="0"/>
                  </a:moveTo>
                  <a:lnTo>
                    <a:pt x="0" y="0"/>
                  </a:lnTo>
                  <a:lnTo>
                    <a:pt x="8008" y="87738"/>
                  </a:lnTo>
                  <a:lnTo>
                    <a:pt x="40389" y="296106"/>
                  </a:lnTo>
                  <a:lnTo>
                    <a:pt x="109674" y="542832"/>
                  </a:lnTo>
                  <a:lnTo>
                    <a:pt x="228396" y="745642"/>
                  </a:lnTo>
                  <a:lnTo>
                    <a:pt x="331457" y="745642"/>
                  </a:lnTo>
                  <a:lnTo>
                    <a:pt x="330936" y="634326"/>
                  </a:lnTo>
                  <a:lnTo>
                    <a:pt x="383895" y="634326"/>
                  </a:lnTo>
                  <a:lnTo>
                    <a:pt x="383349" y="745642"/>
                  </a:lnTo>
                  <a:lnTo>
                    <a:pt x="486422" y="745642"/>
                  </a:lnTo>
                  <a:lnTo>
                    <a:pt x="600705" y="618920"/>
                  </a:lnTo>
                  <a:lnTo>
                    <a:pt x="662590" y="499008"/>
                  </a:lnTo>
                  <a:lnTo>
                    <a:pt x="693491" y="316002"/>
                  </a:lnTo>
                  <a:lnTo>
                    <a:pt x="714819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41105" y="6231572"/>
              <a:ext cx="90246" cy="9314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867447" y="6250381"/>
              <a:ext cx="449580" cy="501650"/>
            </a:xfrm>
            <a:custGeom>
              <a:avLst/>
              <a:gdLst/>
              <a:ahLst/>
              <a:cxnLst/>
              <a:rect l="l" t="t" r="r" b="b"/>
              <a:pathLst>
                <a:path w="449579" h="501650">
                  <a:moveTo>
                    <a:pt x="342252" y="252933"/>
                  </a:moveTo>
                  <a:lnTo>
                    <a:pt x="332359" y="216852"/>
                  </a:lnTo>
                  <a:lnTo>
                    <a:pt x="312737" y="187782"/>
                  </a:lnTo>
                  <a:lnTo>
                    <a:pt x="285089" y="169545"/>
                  </a:lnTo>
                  <a:lnTo>
                    <a:pt x="251142" y="165976"/>
                  </a:lnTo>
                  <a:lnTo>
                    <a:pt x="212585" y="180911"/>
                  </a:lnTo>
                  <a:lnTo>
                    <a:pt x="171132" y="218160"/>
                  </a:lnTo>
                  <a:lnTo>
                    <a:pt x="129667" y="180911"/>
                  </a:lnTo>
                  <a:lnTo>
                    <a:pt x="91109" y="165976"/>
                  </a:lnTo>
                  <a:lnTo>
                    <a:pt x="57162" y="169545"/>
                  </a:lnTo>
                  <a:lnTo>
                    <a:pt x="29527" y="187782"/>
                  </a:lnTo>
                  <a:lnTo>
                    <a:pt x="9906" y="216852"/>
                  </a:lnTo>
                  <a:lnTo>
                    <a:pt x="0" y="252933"/>
                  </a:lnTo>
                  <a:lnTo>
                    <a:pt x="1524" y="292201"/>
                  </a:lnTo>
                  <a:lnTo>
                    <a:pt x="14732" y="349059"/>
                  </a:lnTo>
                  <a:lnTo>
                    <a:pt x="36791" y="389775"/>
                  </a:lnTo>
                  <a:lnTo>
                    <a:pt x="83629" y="433959"/>
                  </a:lnTo>
                  <a:lnTo>
                    <a:pt x="171132" y="501192"/>
                  </a:lnTo>
                  <a:lnTo>
                    <a:pt x="194983" y="481926"/>
                  </a:lnTo>
                  <a:lnTo>
                    <a:pt x="248894" y="432422"/>
                  </a:lnTo>
                  <a:lnTo>
                    <a:pt x="306311" y="365048"/>
                  </a:lnTo>
                  <a:lnTo>
                    <a:pt x="340741" y="292201"/>
                  </a:lnTo>
                  <a:lnTo>
                    <a:pt x="342252" y="252933"/>
                  </a:lnTo>
                  <a:close/>
                </a:path>
                <a:path w="449579" h="501650">
                  <a:moveTo>
                    <a:pt x="449160" y="5029"/>
                  </a:moveTo>
                  <a:lnTo>
                    <a:pt x="444093" y="0"/>
                  </a:lnTo>
                  <a:lnTo>
                    <a:pt x="437845" y="0"/>
                  </a:lnTo>
                  <a:lnTo>
                    <a:pt x="431622" y="0"/>
                  </a:lnTo>
                  <a:lnTo>
                    <a:pt x="426580" y="5029"/>
                  </a:lnTo>
                  <a:lnTo>
                    <a:pt x="426580" y="17513"/>
                  </a:lnTo>
                  <a:lnTo>
                    <a:pt x="431622" y="22567"/>
                  </a:lnTo>
                  <a:lnTo>
                    <a:pt x="444093" y="22567"/>
                  </a:lnTo>
                  <a:lnTo>
                    <a:pt x="449160" y="17513"/>
                  </a:lnTo>
                  <a:lnTo>
                    <a:pt x="449160" y="50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02213" y="6758550"/>
              <a:ext cx="197167" cy="9124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602214" y="6322080"/>
              <a:ext cx="192405" cy="490220"/>
            </a:xfrm>
            <a:custGeom>
              <a:avLst/>
              <a:gdLst/>
              <a:ahLst/>
              <a:cxnLst/>
              <a:rect l="l" t="t" r="r" b="b"/>
              <a:pathLst>
                <a:path w="192404" h="490220">
                  <a:moveTo>
                    <a:pt x="59207" y="0"/>
                  </a:moveTo>
                  <a:lnTo>
                    <a:pt x="47050" y="48173"/>
                  </a:lnTo>
                  <a:lnTo>
                    <a:pt x="21855" y="167576"/>
                  </a:lnTo>
                  <a:lnTo>
                    <a:pt x="533" y="320536"/>
                  </a:lnTo>
                  <a:lnTo>
                    <a:pt x="0" y="469379"/>
                  </a:lnTo>
                  <a:lnTo>
                    <a:pt x="31546" y="489889"/>
                  </a:lnTo>
                  <a:lnTo>
                    <a:pt x="58013" y="453085"/>
                  </a:lnTo>
                  <a:lnTo>
                    <a:pt x="72275" y="480034"/>
                  </a:lnTo>
                  <a:lnTo>
                    <a:pt x="96862" y="451523"/>
                  </a:lnTo>
                  <a:lnTo>
                    <a:pt x="132829" y="471322"/>
                  </a:lnTo>
                  <a:lnTo>
                    <a:pt x="158953" y="436473"/>
                  </a:lnTo>
                  <a:lnTo>
                    <a:pt x="192138" y="451103"/>
                  </a:lnTo>
                  <a:lnTo>
                    <a:pt x="146596" y="63309"/>
                  </a:lnTo>
                  <a:lnTo>
                    <a:pt x="59207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26796" y="6142964"/>
              <a:ext cx="230809" cy="1398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86328" y="6183303"/>
              <a:ext cx="356235" cy="473709"/>
            </a:xfrm>
            <a:custGeom>
              <a:avLst/>
              <a:gdLst/>
              <a:ahLst/>
              <a:cxnLst/>
              <a:rect l="l" t="t" r="r" b="b"/>
              <a:pathLst>
                <a:path w="356234" h="473709">
                  <a:moveTo>
                    <a:pt x="140474" y="0"/>
                  </a:moveTo>
                  <a:lnTo>
                    <a:pt x="0" y="365772"/>
                  </a:lnTo>
                  <a:lnTo>
                    <a:pt x="62877" y="473494"/>
                  </a:lnTo>
                  <a:lnTo>
                    <a:pt x="99453" y="438768"/>
                  </a:lnTo>
                  <a:lnTo>
                    <a:pt x="184815" y="349724"/>
                  </a:lnTo>
                  <a:lnTo>
                    <a:pt x="282414" y="229065"/>
                  </a:lnTo>
                  <a:lnTo>
                    <a:pt x="355701" y="99491"/>
                  </a:lnTo>
                  <a:lnTo>
                    <a:pt x="331863" y="62649"/>
                  </a:lnTo>
                  <a:lnTo>
                    <a:pt x="285432" y="78854"/>
                  </a:lnTo>
                  <a:lnTo>
                    <a:pt x="283298" y="46812"/>
                  </a:lnTo>
                  <a:lnTo>
                    <a:pt x="242989" y="56870"/>
                  </a:lnTo>
                  <a:lnTo>
                    <a:pt x="214045" y="18008"/>
                  </a:lnTo>
                  <a:lnTo>
                    <a:pt x="168973" y="3274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1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219433" y="6053515"/>
            <a:ext cx="893904" cy="1396240"/>
            <a:chOff x="1097532" y="5829242"/>
            <a:chExt cx="804545" cy="1256665"/>
          </a:xfrm>
        </p:grpSpPr>
        <p:sp>
          <p:nvSpPr>
            <p:cNvPr id="157" name="object 157"/>
            <p:cNvSpPr/>
            <p:nvPr/>
          </p:nvSpPr>
          <p:spPr>
            <a:xfrm>
              <a:off x="1175054" y="5829249"/>
              <a:ext cx="649605" cy="499745"/>
            </a:xfrm>
            <a:custGeom>
              <a:avLst/>
              <a:gdLst/>
              <a:ahLst/>
              <a:cxnLst/>
              <a:rect l="l" t="t" r="r" b="b"/>
              <a:pathLst>
                <a:path w="649605" h="499745">
                  <a:moveTo>
                    <a:pt x="297992" y="438556"/>
                  </a:moveTo>
                  <a:lnTo>
                    <a:pt x="171678" y="93179"/>
                  </a:lnTo>
                  <a:lnTo>
                    <a:pt x="146850" y="48120"/>
                  </a:lnTo>
                  <a:lnTo>
                    <a:pt x="113525" y="15798"/>
                  </a:lnTo>
                  <a:lnTo>
                    <a:pt x="76288" y="0"/>
                  </a:lnTo>
                  <a:lnTo>
                    <a:pt x="39725" y="4470"/>
                  </a:lnTo>
                  <a:lnTo>
                    <a:pt x="12420" y="29184"/>
                  </a:lnTo>
                  <a:lnTo>
                    <a:pt x="0" y="67691"/>
                  </a:lnTo>
                  <a:lnTo>
                    <a:pt x="2616" y="114033"/>
                  </a:lnTo>
                  <a:lnTo>
                    <a:pt x="20447" y="162293"/>
                  </a:lnTo>
                  <a:lnTo>
                    <a:pt x="183464" y="464540"/>
                  </a:lnTo>
                  <a:lnTo>
                    <a:pt x="219049" y="495731"/>
                  </a:lnTo>
                  <a:lnTo>
                    <a:pt x="241427" y="499491"/>
                  </a:lnTo>
                  <a:lnTo>
                    <a:pt x="263601" y="494411"/>
                  </a:lnTo>
                  <a:lnTo>
                    <a:pt x="281990" y="480949"/>
                  </a:lnTo>
                  <a:lnTo>
                    <a:pt x="293801" y="461568"/>
                  </a:lnTo>
                  <a:lnTo>
                    <a:pt x="297992" y="438556"/>
                  </a:lnTo>
                  <a:close/>
                </a:path>
                <a:path w="649605" h="499745">
                  <a:moveTo>
                    <a:pt x="649401" y="67691"/>
                  </a:moveTo>
                  <a:lnTo>
                    <a:pt x="636981" y="29184"/>
                  </a:lnTo>
                  <a:lnTo>
                    <a:pt x="609676" y="4470"/>
                  </a:lnTo>
                  <a:lnTo>
                    <a:pt x="573112" y="0"/>
                  </a:lnTo>
                  <a:lnTo>
                    <a:pt x="535863" y="15798"/>
                  </a:lnTo>
                  <a:lnTo>
                    <a:pt x="502539" y="48120"/>
                  </a:lnTo>
                  <a:lnTo>
                    <a:pt x="477723" y="93179"/>
                  </a:lnTo>
                  <a:lnTo>
                    <a:pt x="355879" y="414248"/>
                  </a:lnTo>
                  <a:lnTo>
                    <a:pt x="351409" y="438556"/>
                  </a:lnTo>
                  <a:lnTo>
                    <a:pt x="355600" y="461568"/>
                  </a:lnTo>
                  <a:lnTo>
                    <a:pt x="367411" y="480949"/>
                  </a:lnTo>
                  <a:lnTo>
                    <a:pt x="385775" y="494411"/>
                  </a:lnTo>
                  <a:lnTo>
                    <a:pt x="407974" y="499491"/>
                  </a:lnTo>
                  <a:lnTo>
                    <a:pt x="430364" y="495731"/>
                  </a:lnTo>
                  <a:lnTo>
                    <a:pt x="465937" y="464540"/>
                  </a:lnTo>
                  <a:lnTo>
                    <a:pt x="628954" y="162293"/>
                  </a:lnTo>
                  <a:lnTo>
                    <a:pt x="646785" y="114033"/>
                  </a:lnTo>
                  <a:lnTo>
                    <a:pt x="649401" y="67691"/>
                  </a:lnTo>
                  <a:close/>
                </a:path>
              </a:pathLst>
            </a:custGeom>
            <a:solidFill>
              <a:srgbClr val="0F6A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97532" y="6148860"/>
              <a:ext cx="804545" cy="548005"/>
            </a:xfrm>
            <a:custGeom>
              <a:avLst/>
              <a:gdLst/>
              <a:ahLst/>
              <a:cxnLst/>
              <a:rect l="l" t="t" r="r" b="b"/>
              <a:pathLst>
                <a:path w="804544" h="548004">
                  <a:moveTo>
                    <a:pt x="718883" y="0"/>
                  </a:moveTo>
                  <a:lnTo>
                    <a:pt x="85572" y="0"/>
                  </a:lnTo>
                  <a:lnTo>
                    <a:pt x="52270" y="6725"/>
                  </a:lnTo>
                  <a:lnTo>
                    <a:pt x="25069" y="25066"/>
                  </a:lnTo>
                  <a:lnTo>
                    <a:pt x="6727" y="52270"/>
                  </a:lnTo>
                  <a:lnTo>
                    <a:pt x="0" y="85585"/>
                  </a:lnTo>
                  <a:lnTo>
                    <a:pt x="0" y="382270"/>
                  </a:lnTo>
                  <a:lnTo>
                    <a:pt x="18809" y="408122"/>
                  </a:lnTo>
                  <a:lnTo>
                    <a:pt x="84150" y="464997"/>
                  </a:lnTo>
                  <a:lnTo>
                    <a:pt x="209394" y="521873"/>
                  </a:lnTo>
                  <a:lnTo>
                    <a:pt x="407911" y="547725"/>
                  </a:lnTo>
                  <a:lnTo>
                    <a:pt x="593815" y="545140"/>
                  </a:lnTo>
                  <a:lnTo>
                    <a:pt x="697091" y="527043"/>
                  </a:lnTo>
                  <a:lnTo>
                    <a:pt x="754917" y="477924"/>
                  </a:lnTo>
                  <a:lnTo>
                    <a:pt x="804468" y="382270"/>
                  </a:lnTo>
                  <a:lnTo>
                    <a:pt x="804468" y="85585"/>
                  </a:lnTo>
                  <a:lnTo>
                    <a:pt x="797741" y="52270"/>
                  </a:lnTo>
                  <a:lnTo>
                    <a:pt x="779397" y="25066"/>
                  </a:lnTo>
                  <a:lnTo>
                    <a:pt x="752192" y="6725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02072" y="6325735"/>
              <a:ext cx="395605" cy="82550"/>
            </a:xfrm>
            <a:custGeom>
              <a:avLst/>
              <a:gdLst/>
              <a:ahLst/>
              <a:cxnLst/>
              <a:rect l="l" t="t" r="r" b="b"/>
              <a:pathLst>
                <a:path w="395605" h="82550">
                  <a:moveTo>
                    <a:pt x="0" y="0"/>
                  </a:moveTo>
                  <a:lnTo>
                    <a:pt x="34672" y="29503"/>
                  </a:lnTo>
                  <a:lnTo>
                    <a:pt x="72588" y="52449"/>
                  </a:lnTo>
                  <a:lnTo>
                    <a:pt x="112935" y="68840"/>
                  </a:lnTo>
                  <a:lnTo>
                    <a:pt x="154904" y="78674"/>
                  </a:lnTo>
                  <a:lnTo>
                    <a:pt x="197685" y="81953"/>
                  </a:lnTo>
                  <a:lnTo>
                    <a:pt x="240466" y="78674"/>
                  </a:lnTo>
                  <a:lnTo>
                    <a:pt x="282437" y="68840"/>
                  </a:lnTo>
                  <a:lnTo>
                    <a:pt x="322788" y="52449"/>
                  </a:lnTo>
                  <a:lnTo>
                    <a:pt x="360709" y="29503"/>
                  </a:lnTo>
                  <a:lnTo>
                    <a:pt x="395389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205581" y="6386419"/>
              <a:ext cx="588645" cy="122555"/>
            </a:xfrm>
            <a:custGeom>
              <a:avLst/>
              <a:gdLst/>
              <a:ahLst/>
              <a:cxnLst/>
              <a:rect l="l" t="t" r="r" b="b"/>
              <a:pathLst>
                <a:path w="588644" h="122554">
                  <a:moveTo>
                    <a:pt x="0" y="0"/>
                  </a:moveTo>
                  <a:lnTo>
                    <a:pt x="36313" y="32353"/>
                  </a:lnTo>
                  <a:lnTo>
                    <a:pt x="75263" y="59729"/>
                  </a:lnTo>
                  <a:lnTo>
                    <a:pt x="116412" y="82128"/>
                  </a:lnTo>
                  <a:lnTo>
                    <a:pt x="159318" y="99549"/>
                  </a:lnTo>
                  <a:lnTo>
                    <a:pt x="203543" y="111993"/>
                  </a:lnTo>
                  <a:lnTo>
                    <a:pt x="248646" y="119459"/>
                  </a:lnTo>
                  <a:lnTo>
                    <a:pt x="294189" y="121948"/>
                  </a:lnTo>
                  <a:lnTo>
                    <a:pt x="339730" y="119459"/>
                  </a:lnTo>
                  <a:lnTo>
                    <a:pt x="384831" y="111993"/>
                  </a:lnTo>
                  <a:lnTo>
                    <a:pt x="429052" y="99549"/>
                  </a:lnTo>
                  <a:lnTo>
                    <a:pt x="471953" y="82128"/>
                  </a:lnTo>
                  <a:lnTo>
                    <a:pt x="513095" y="59729"/>
                  </a:lnTo>
                  <a:lnTo>
                    <a:pt x="552037" y="32353"/>
                  </a:lnTo>
                  <a:lnTo>
                    <a:pt x="588340" y="0"/>
                  </a:lnTo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31461" y="17131"/>
                  </a:lnTo>
                  <a:lnTo>
                    <a:pt x="14665" y="39165"/>
                  </a:lnTo>
                  <a:lnTo>
                    <a:pt x="3836" y="65092"/>
                  </a:lnTo>
                  <a:lnTo>
                    <a:pt x="0" y="93903"/>
                  </a:lnTo>
                  <a:lnTo>
                    <a:pt x="3836" y="122717"/>
                  </a:lnTo>
                  <a:lnTo>
                    <a:pt x="14665" y="148647"/>
                  </a:lnTo>
                  <a:lnTo>
                    <a:pt x="31461" y="170681"/>
                  </a:lnTo>
                  <a:lnTo>
                    <a:pt x="53200" y="187807"/>
                  </a:lnTo>
                  <a:lnTo>
                    <a:pt x="76119" y="171286"/>
                  </a:lnTo>
                  <a:lnTo>
                    <a:pt x="93889" y="149375"/>
                  </a:lnTo>
                  <a:lnTo>
                    <a:pt x="105380" y="123204"/>
                  </a:lnTo>
                  <a:lnTo>
                    <a:pt x="109461" y="93903"/>
                  </a:lnTo>
                  <a:lnTo>
                    <a:pt x="105380" y="64602"/>
                  </a:lnTo>
                  <a:lnTo>
                    <a:pt x="93889" y="38431"/>
                  </a:lnTo>
                  <a:lnTo>
                    <a:pt x="76119" y="16520"/>
                  </a:lnTo>
                  <a:lnTo>
                    <a:pt x="53200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90444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3200" y="0"/>
                  </a:moveTo>
                  <a:lnTo>
                    <a:pt x="76119" y="16520"/>
                  </a:lnTo>
                  <a:lnTo>
                    <a:pt x="93889" y="38431"/>
                  </a:lnTo>
                  <a:lnTo>
                    <a:pt x="105380" y="64602"/>
                  </a:lnTo>
                  <a:lnTo>
                    <a:pt x="109461" y="93903"/>
                  </a:lnTo>
                  <a:lnTo>
                    <a:pt x="105380" y="123204"/>
                  </a:lnTo>
                  <a:lnTo>
                    <a:pt x="93889" y="149375"/>
                  </a:lnTo>
                  <a:lnTo>
                    <a:pt x="76119" y="171286"/>
                  </a:lnTo>
                  <a:lnTo>
                    <a:pt x="53200" y="187807"/>
                  </a:lnTo>
                  <a:lnTo>
                    <a:pt x="31461" y="170681"/>
                  </a:lnTo>
                  <a:lnTo>
                    <a:pt x="14665" y="148647"/>
                  </a:lnTo>
                  <a:lnTo>
                    <a:pt x="3836" y="122717"/>
                  </a:lnTo>
                  <a:lnTo>
                    <a:pt x="0" y="93903"/>
                  </a:lnTo>
                  <a:lnTo>
                    <a:pt x="3836" y="65092"/>
                  </a:lnTo>
                  <a:lnTo>
                    <a:pt x="14665" y="39165"/>
                  </a:lnTo>
                  <a:lnTo>
                    <a:pt x="31461" y="17131"/>
                  </a:lnTo>
                  <a:lnTo>
                    <a:pt x="53200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86901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06514" y="0"/>
                  </a:moveTo>
                  <a:lnTo>
                    <a:pt x="65059" y="8372"/>
                  </a:lnTo>
                  <a:lnTo>
                    <a:pt x="31202" y="31200"/>
                  </a:lnTo>
                  <a:lnTo>
                    <a:pt x="8372" y="65054"/>
                  </a:lnTo>
                  <a:lnTo>
                    <a:pt x="0" y="106502"/>
                  </a:lnTo>
                  <a:lnTo>
                    <a:pt x="8372" y="147947"/>
                  </a:lnTo>
                  <a:lnTo>
                    <a:pt x="31202" y="181797"/>
                  </a:lnTo>
                  <a:lnTo>
                    <a:pt x="65059" y="204621"/>
                  </a:lnTo>
                  <a:lnTo>
                    <a:pt x="106514" y="212991"/>
                  </a:lnTo>
                  <a:lnTo>
                    <a:pt x="119920" y="212155"/>
                  </a:lnTo>
                  <a:lnTo>
                    <a:pt x="132829" y="209713"/>
                  </a:lnTo>
                  <a:lnTo>
                    <a:pt x="145137" y="205764"/>
                  </a:lnTo>
                  <a:lnTo>
                    <a:pt x="156743" y="200406"/>
                  </a:lnTo>
                  <a:lnTo>
                    <a:pt x="135004" y="183279"/>
                  </a:lnTo>
                  <a:lnTo>
                    <a:pt x="118208" y="161245"/>
                  </a:lnTo>
                  <a:lnTo>
                    <a:pt x="107380" y="135315"/>
                  </a:lnTo>
                  <a:lnTo>
                    <a:pt x="103543" y="106502"/>
                  </a:lnTo>
                  <a:lnTo>
                    <a:pt x="107380" y="77690"/>
                  </a:lnTo>
                  <a:lnTo>
                    <a:pt x="118208" y="51763"/>
                  </a:lnTo>
                  <a:lnTo>
                    <a:pt x="135004" y="29730"/>
                  </a:lnTo>
                  <a:lnTo>
                    <a:pt x="156743" y="12598"/>
                  </a:lnTo>
                  <a:lnTo>
                    <a:pt x="145137" y="7238"/>
                  </a:lnTo>
                  <a:lnTo>
                    <a:pt x="132829" y="3284"/>
                  </a:lnTo>
                  <a:lnTo>
                    <a:pt x="119920" y="838"/>
                  </a:lnTo>
                  <a:lnTo>
                    <a:pt x="106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6901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156743" y="200405"/>
                  </a:moveTo>
                  <a:lnTo>
                    <a:pt x="145137" y="205764"/>
                  </a:lnTo>
                  <a:lnTo>
                    <a:pt x="132829" y="209713"/>
                  </a:lnTo>
                  <a:lnTo>
                    <a:pt x="119920" y="212155"/>
                  </a:lnTo>
                  <a:lnTo>
                    <a:pt x="106514" y="212991"/>
                  </a:lnTo>
                  <a:lnTo>
                    <a:pt x="65059" y="204621"/>
                  </a:lnTo>
                  <a:lnTo>
                    <a:pt x="31202" y="181797"/>
                  </a:lnTo>
                  <a:lnTo>
                    <a:pt x="8372" y="147947"/>
                  </a:lnTo>
                  <a:lnTo>
                    <a:pt x="0" y="106502"/>
                  </a:lnTo>
                  <a:lnTo>
                    <a:pt x="8372" y="65054"/>
                  </a:lnTo>
                  <a:lnTo>
                    <a:pt x="31202" y="31200"/>
                  </a:lnTo>
                  <a:lnTo>
                    <a:pt x="65059" y="8372"/>
                  </a:lnTo>
                  <a:lnTo>
                    <a:pt x="106514" y="0"/>
                  </a:lnTo>
                  <a:lnTo>
                    <a:pt x="119920" y="838"/>
                  </a:lnTo>
                  <a:lnTo>
                    <a:pt x="132829" y="3284"/>
                  </a:lnTo>
                  <a:lnTo>
                    <a:pt x="145137" y="7238"/>
                  </a:lnTo>
                  <a:lnTo>
                    <a:pt x="156743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solidFill>
              <a:srgbClr val="5C4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599625" y="6234670"/>
              <a:ext cx="109855" cy="187960"/>
            </a:xfrm>
            <a:custGeom>
              <a:avLst/>
              <a:gdLst/>
              <a:ahLst/>
              <a:cxnLst/>
              <a:rect l="l" t="t" r="r" b="b"/>
              <a:pathLst>
                <a:path w="109855" h="187960">
                  <a:moveTo>
                    <a:pt x="56261" y="0"/>
                  </a:moveTo>
                  <a:lnTo>
                    <a:pt x="33341" y="16520"/>
                  </a:lnTo>
                  <a:lnTo>
                    <a:pt x="15571" y="38431"/>
                  </a:lnTo>
                  <a:lnTo>
                    <a:pt x="4081" y="64602"/>
                  </a:lnTo>
                  <a:lnTo>
                    <a:pt x="0" y="93903"/>
                  </a:lnTo>
                  <a:lnTo>
                    <a:pt x="4081" y="123204"/>
                  </a:lnTo>
                  <a:lnTo>
                    <a:pt x="15571" y="149375"/>
                  </a:lnTo>
                  <a:lnTo>
                    <a:pt x="33341" y="171286"/>
                  </a:lnTo>
                  <a:lnTo>
                    <a:pt x="56261" y="187807"/>
                  </a:lnTo>
                  <a:lnTo>
                    <a:pt x="77996" y="170681"/>
                  </a:lnTo>
                  <a:lnTo>
                    <a:pt x="94783" y="148647"/>
                  </a:lnTo>
                  <a:lnTo>
                    <a:pt x="105602" y="122717"/>
                  </a:lnTo>
                  <a:lnTo>
                    <a:pt x="109435" y="93903"/>
                  </a:lnTo>
                  <a:lnTo>
                    <a:pt x="105602" y="65092"/>
                  </a:lnTo>
                  <a:lnTo>
                    <a:pt x="94783" y="39165"/>
                  </a:lnTo>
                  <a:lnTo>
                    <a:pt x="77996" y="17131"/>
                  </a:lnTo>
                  <a:lnTo>
                    <a:pt x="56261" y="0"/>
                  </a:lnTo>
                  <a:close/>
                </a:path>
              </a:pathLst>
            </a:custGeom>
            <a:ln w="1905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55886" y="6222071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50228" y="0"/>
                  </a:move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  <a:lnTo>
                    <a:pt x="21735" y="29730"/>
                  </a:lnTo>
                  <a:lnTo>
                    <a:pt x="38522" y="51763"/>
                  </a:lnTo>
                  <a:lnTo>
                    <a:pt x="49341" y="77690"/>
                  </a:lnTo>
                  <a:lnTo>
                    <a:pt x="53174" y="106502"/>
                  </a:lnTo>
                  <a:lnTo>
                    <a:pt x="49341" y="135315"/>
                  </a:lnTo>
                  <a:lnTo>
                    <a:pt x="38522" y="161245"/>
                  </a:lnTo>
                  <a:lnTo>
                    <a:pt x="21735" y="183279"/>
                  </a:lnTo>
                  <a:lnTo>
                    <a:pt x="0" y="200406"/>
                  </a:ln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655886" y="6222073"/>
              <a:ext cx="156845" cy="213360"/>
            </a:xfrm>
            <a:custGeom>
              <a:avLst/>
              <a:gdLst/>
              <a:ahLst/>
              <a:cxnLst/>
              <a:rect l="l" t="t" r="r" b="b"/>
              <a:pathLst>
                <a:path w="156844" h="213360">
                  <a:moveTo>
                    <a:pt x="0" y="200405"/>
                  </a:moveTo>
                  <a:lnTo>
                    <a:pt x="11605" y="205764"/>
                  </a:lnTo>
                  <a:lnTo>
                    <a:pt x="23914" y="209713"/>
                  </a:lnTo>
                  <a:lnTo>
                    <a:pt x="36822" y="212155"/>
                  </a:lnTo>
                  <a:lnTo>
                    <a:pt x="50228" y="212991"/>
                  </a:lnTo>
                  <a:lnTo>
                    <a:pt x="91683" y="204621"/>
                  </a:lnTo>
                  <a:lnTo>
                    <a:pt x="125541" y="181797"/>
                  </a:lnTo>
                  <a:lnTo>
                    <a:pt x="148371" y="147947"/>
                  </a:lnTo>
                  <a:lnTo>
                    <a:pt x="156743" y="106502"/>
                  </a:lnTo>
                  <a:lnTo>
                    <a:pt x="148371" y="65054"/>
                  </a:lnTo>
                  <a:lnTo>
                    <a:pt x="125541" y="31200"/>
                  </a:lnTo>
                  <a:lnTo>
                    <a:pt x="91683" y="8372"/>
                  </a:lnTo>
                  <a:lnTo>
                    <a:pt x="50228" y="0"/>
                  </a:lnTo>
                  <a:lnTo>
                    <a:pt x="36822" y="838"/>
                  </a:lnTo>
                  <a:lnTo>
                    <a:pt x="23914" y="3284"/>
                  </a:lnTo>
                  <a:lnTo>
                    <a:pt x="11605" y="7238"/>
                  </a:lnTo>
                  <a:lnTo>
                    <a:pt x="0" y="12598"/>
                  </a:lnTo>
                </a:path>
              </a:pathLst>
            </a:custGeom>
            <a:ln w="19050">
              <a:solidFill>
                <a:srgbClr val="5C4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99765" y="640767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685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90500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09005" y="6392571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4990"/>
                  </a:lnTo>
                </a:path>
              </a:pathLst>
            </a:custGeom>
            <a:ln w="12700">
              <a:solidFill>
                <a:srgbClr val="5A4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25291" y="6553945"/>
              <a:ext cx="688975" cy="532130"/>
            </a:xfrm>
            <a:custGeom>
              <a:avLst/>
              <a:gdLst/>
              <a:ahLst/>
              <a:cxnLst/>
              <a:rect l="l" t="t" r="r" b="b"/>
              <a:pathLst>
                <a:path w="688975" h="532129">
                  <a:moveTo>
                    <a:pt x="511390" y="0"/>
                  </a:moveTo>
                  <a:lnTo>
                    <a:pt x="240385" y="31381"/>
                  </a:lnTo>
                  <a:lnTo>
                    <a:pt x="237596" y="74477"/>
                  </a:lnTo>
                  <a:lnTo>
                    <a:pt x="229401" y="118889"/>
                  </a:lnTo>
                  <a:lnTo>
                    <a:pt x="216056" y="163833"/>
                  </a:lnTo>
                  <a:lnTo>
                    <a:pt x="197817" y="208525"/>
                  </a:lnTo>
                  <a:lnTo>
                    <a:pt x="174942" y="252180"/>
                  </a:lnTo>
                  <a:lnTo>
                    <a:pt x="147687" y="294015"/>
                  </a:lnTo>
                  <a:lnTo>
                    <a:pt x="116308" y="333246"/>
                  </a:lnTo>
                  <a:lnTo>
                    <a:pt x="81063" y="369087"/>
                  </a:lnTo>
                  <a:lnTo>
                    <a:pt x="42208" y="400757"/>
                  </a:lnTo>
                  <a:lnTo>
                    <a:pt x="0" y="427469"/>
                  </a:lnTo>
                  <a:lnTo>
                    <a:pt x="46015" y="451321"/>
                  </a:lnTo>
                  <a:lnTo>
                    <a:pt x="93133" y="472080"/>
                  </a:lnTo>
                  <a:lnTo>
                    <a:pt x="141201" y="489746"/>
                  </a:lnTo>
                  <a:lnTo>
                    <a:pt x="190067" y="504318"/>
                  </a:lnTo>
                  <a:lnTo>
                    <a:pt x="239577" y="515797"/>
                  </a:lnTo>
                  <a:lnTo>
                    <a:pt x="289578" y="524183"/>
                  </a:lnTo>
                  <a:lnTo>
                    <a:pt x="339918" y="529475"/>
                  </a:lnTo>
                  <a:lnTo>
                    <a:pt x="390443" y="531675"/>
                  </a:lnTo>
                  <a:lnTo>
                    <a:pt x="441001" y="530781"/>
                  </a:lnTo>
                  <a:lnTo>
                    <a:pt x="491438" y="526795"/>
                  </a:lnTo>
                  <a:lnTo>
                    <a:pt x="541602" y="519715"/>
                  </a:lnTo>
                  <a:lnTo>
                    <a:pt x="591340" y="509543"/>
                  </a:lnTo>
                  <a:lnTo>
                    <a:pt x="640498" y="496278"/>
                  </a:lnTo>
                  <a:lnTo>
                    <a:pt x="688924" y="479920"/>
                  </a:lnTo>
                  <a:lnTo>
                    <a:pt x="602141" y="335741"/>
                  </a:lnTo>
                  <a:lnTo>
                    <a:pt x="547674" y="178457"/>
                  </a:lnTo>
                  <a:lnTo>
                    <a:pt x="519449" y="51923"/>
                  </a:lnTo>
                  <a:lnTo>
                    <a:pt x="511390" y="0"/>
                  </a:lnTo>
                  <a:close/>
                </a:path>
              </a:pathLst>
            </a:custGeom>
            <a:solidFill>
              <a:srgbClr val="92C6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849120" y="4305457"/>
            <a:ext cx="1238676" cy="988476"/>
          </a:xfrm>
          <a:prstGeom prst="rect">
            <a:avLst/>
          </a:prstGeom>
        </p:spPr>
      </p:pic>
      <p:sp>
        <p:nvSpPr>
          <p:cNvPr id="176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602473" y="3899935"/>
            <a:ext cx="2973858" cy="1799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3140" y="4016533"/>
            <a:ext cx="1408027" cy="150826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002697" y="2304699"/>
            <a:ext cx="1811026" cy="117574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82507" y="3853391"/>
            <a:ext cx="1424801" cy="1687491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985444" y="6144387"/>
            <a:ext cx="1721049" cy="1220492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1955639" y="5790501"/>
            <a:ext cx="1241383" cy="1607660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2357280" y="642836"/>
            <a:ext cx="912886" cy="911539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63823" y="842426"/>
            <a:ext cx="2149014" cy="737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1" y="609600"/>
            <a:ext cx="13546138" cy="7619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0"/>
          <p:cNvSpPr txBox="1"/>
          <p:nvPr/>
        </p:nvSpPr>
        <p:spPr>
          <a:xfrm>
            <a:off x="47144" y="51506"/>
            <a:ext cx="1870398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778" spc="6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altLang="ko-KR"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9" y="1219200"/>
            <a:ext cx="12115800" cy="3797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2" y="4419600"/>
            <a:ext cx="3429000" cy="2704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69" y="5105400"/>
            <a:ext cx="4627088" cy="2178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051" y="5071905"/>
            <a:ext cx="1436007" cy="1433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669" y="5181600"/>
            <a:ext cx="1052376" cy="11929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0601" y="5119576"/>
            <a:ext cx="876581" cy="10751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2469" y="6539835"/>
            <a:ext cx="1904999" cy="9093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94781" y="6539067"/>
            <a:ext cx="908409" cy="9163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669" y="7034648"/>
            <a:ext cx="1374276" cy="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0" y="0"/>
                </a:lnTo>
                <a:lnTo>
                  <a:pt x="0" y="7619987"/>
                </a:lnTo>
                <a:lnTo>
                  <a:pt x="12192000" y="76199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08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764" y="304799"/>
            <a:ext cx="12840610" cy="7162801"/>
          </a:xfrm>
          <a:custGeom>
            <a:avLst/>
            <a:gdLst/>
            <a:ahLst/>
            <a:cxnLst/>
            <a:rect l="l" t="t" r="r" b="b"/>
            <a:pathLst>
              <a:path w="11557000" h="6985000">
                <a:moveTo>
                  <a:pt x="0" y="0"/>
                </a:moveTo>
                <a:lnTo>
                  <a:pt x="11557000" y="0"/>
                </a:lnTo>
                <a:lnTo>
                  <a:pt x="11557000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30C5EF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86869" y="4669255"/>
            <a:ext cx="2037565" cy="101439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284335" indent="-270224">
              <a:spcBef>
                <a:spcPts val="111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BANNER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4335" indent="-270224">
              <a:spcBef>
                <a:spcPts val="2222"/>
              </a:spcBef>
              <a:buChar char="-"/>
              <a:tabLst>
                <a:tab pos="284335" algn="l"/>
              </a:tabLst>
            </a:pPr>
            <a:r>
              <a:rPr sz="2333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PROMOTION</a:t>
            </a:r>
            <a:endParaRPr sz="2333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5225" y="1524000"/>
            <a:ext cx="1153568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dirty="0" smtClean="0">
                <a:ln w="0"/>
                <a:solidFill>
                  <a:srgbClr val="30C5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PHOTOSHOP</a:t>
            </a:r>
            <a:endParaRPr lang="en-US" altLang="ko-KR" sz="9600" b="0" cap="none" spc="0" dirty="0">
              <a:ln w="0"/>
              <a:solidFill>
                <a:srgbClr val="30C5E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94" y="3076913"/>
            <a:ext cx="4173166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85" y="384521"/>
            <a:ext cx="5279068" cy="23638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3384" y="3103200"/>
            <a:ext cx="5279068" cy="1888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85" y="5346795"/>
            <a:ext cx="5279068" cy="188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579" y="2669121"/>
            <a:ext cx="5279068" cy="21996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3583" y="5062975"/>
            <a:ext cx="5279064" cy="2052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3634" y="504046"/>
            <a:ext cx="5279062" cy="188873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480" y="576166"/>
            <a:ext cx="2743712" cy="352762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469" y="4433733"/>
            <a:ext cx="5760233" cy="26101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541" y="4433733"/>
            <a:ext cx="5760233" cy="261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5546" y="576194"/>
            <a:ext cx="2822112" cy="352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7839" y="576254"/>
            <a:ext cx="2469344" cy="3527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8651" y="576204"/>
            <a:ext cx="2351761" cy="3527642"/>
          </a:xfrm>
          <a:prstGeom prst="rect">
            <a:avLst/>
          </a:prstGeom>
        </p:spPr>
      </p:pic>
      <p:sp>
        <p:nvSpPr>
          <p:cNvPr id="13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3" y="4201099"/>
            <a:ext cx="5364816" cy="19160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328" y="1502902"/>
            <a:ext cx="4629917" cy="234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6768" y="1344214"/>
            <a:ext cx="6575512" cy="4931634"/>
          </a:xfrm>
          <a:prstGeom prst="rect">
            <a:avLst/>
          </a:prstGeom>
        </p:spPr>
      </p:pic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/>
          <p:cNvSpPr/>
          <p:nvPr/>
        </p:nvSpPr>
        <p:spPr>
          <a:xfrm>
            <a:off x="-6" y="-423168"/>
            <a:ext cx="3450032" cy="1391301"/>
          </a:xfrm>
          <a:custGeom>
            <a:avLst/>
            <a:gdLst/>
            <a:ahLst/>
            <a:cxnLst/>
            <a:rect l="l" t="t" r="r" b="b"/>
            <a:pathLst>
              <a:path w="3105150" h="1252220">
                <a:moveTo>
                  <a:pt x="3104832" y="0"/>
                </a:moveTo>
                <a:lnTo>
                  <a:pt x="0" y="0"/>
                </a:lnTo>
                <a:lnTo>
                  <a:pt x="0" y="1252042"/>
                </a:lnTo>
                <a:lnTo>
                  <a:pt x="3104832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143669" y="92484"/>
            <a:ext cx="1435749" cy="28785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1778" spc="-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9" y="4090628"/>
            <a:ext cx="3298491" cy="3298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5" y="1199995"/>
            <a:ext cx="7056843" cy="2685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307651"/>
            <a:ext cx="5108392" cy="36114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9" y="4023853"/>
            <a:ext cx="5184592" cy="34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50000"/>
            </a:schemeClr>
          </a:fgClr>
          <a:bgClr>
            <a:schemeClr val="bg1">
              <a:lumMod val="6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465931" y="457200"/>
            <a:ext cx="143168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THANK YOU</a:t>
            </a:r>
            <a:endParaRPr lang="en-US" altLang="ko-KR" sz="1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44069" y="6160003"/>
            <a:ext cx="11201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95-Black" panose="020B0A00000000000000" pitchFamily="34" charset="0"/>
              </a:rPr>
              <a:t>HYUNWOO KIM</a:t>
            </a:r>
            <a:endParaRPr lang="en-US" altLang="ko-KR" sz="8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95-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438" y="-304800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69" y="-7407"/>
            <a:ext cx="4642770" cy="7627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69" y="0"/>
            <a:ext cx="4578370" cy="7620000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14115" y="3876092"/>
            <a:ext cx="4305660" cy="84512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lang="ko-KR" altLang="en-US"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리디자인</a:t>
            </a:r>
            <a:r>
              <a:rPr lang="ko-KR" altLang="en-US"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배너 제작 이미지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29" y="977661"/>
            <a:ext cx="6866436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(dothome.co.kr)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http://hwkims.dothome.co.kr/index.html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069" y="6359226"/>
            <a:ext cx="5715000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성심당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(hwkims.github.io)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https://hwkims.github.io/ypay/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52" y="-423168"/>
            <a:ext cx="13546138" cy="8466336"/>
          </a:xfrm>
          <a:custGeom>
            <a:avLst/>
            <a:gdLst/>
            <a:ahLst/>
            <a:cxnLst/>
            <a:rect l="l" t="t" r="r" b="b"/>
            <a:pathLst>
              <a:path w="12192000" h="7620000">
                <a:moveTo>
                  <a:pt x="12192000" y="0"/>
                </a:moveTo>
                <a:lnTo>
                  <a:pt x="4425581" y="0"/>
                </a:lnTo>
                <a:lnTo>
                  <a:pt x="0" y="0"/>
                </a:lnTo>
                <a:lnTo>
                  <a:pt x="0" y="7620000"/>
                </a:lnTo>
                <a:lnTo>
                  <a:pt x="12192000" y="7620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 txBox="1">
            <a:spLocks/>
          </p:cNvSpPr>
          <p:nvPr/>
        </p:nvSpPr>
        <p:spPr>
          <a:xfrm>
            <a:off x="491750" y="78050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>
            <a:lvl1pPr>
              <a:defRPr sz="4222" b="0" i="0">
                <a:solidFill>
                  <a:schemeClr val="bg1"/>
                </a:solidFill>
                <a:latin typeface="Dotum"/>
                <a:ea typeface="+mj-ea"/>
                <a:cs typeface="Dotum"/>
              </a:defRPr>
            </a:lvl1pPr>
          </a:lstStyle>
          <a:p>
            <a:pPr marL="14111">
              <a:spcBef>
                <a:spcPts val="111"/>
              </a:spcBef>
            </a:pPr>
            <a:r>
              <a:rPr lang="en-US" sz="2333" spc="144" dirty="0" smtClean="0">
                <a:latin typeface="Helvetica95-Black" panose="020B0A00000000000000" pitchFamily="34" charset="0"/>
              </a:rPr>
              <a:t>SUB </a:t>
            </a:r>
            <a:r>
              <a:rPr lang="en-US" sz="2333" spc="144" dirty="0">
                <a:latin typeface="Helvetica95-Black" panose="020B0A00000000000000" pitchFamily="34" charset="0"/>
              </a:rPr>
              <a:t>PAGE</a:t>
            </a:r>
            <a:endParaRPr lang="en-US" sz="2333" dirty="0">
              <a:latin typeface="Helvetica95-Black" panose="020B0A00000000000000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9" y="1219200"/>
            <a:ext cx="5206022" cy="54104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1" y="1891208"/>
            <a:ext cx="4606316" cy="47488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947" y="799996"/>
            <a:ext cx="3216164" cy="58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035" y="3368844"/>
            <a:ext cx="6110105" cy="234615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성심당 쇼핑몰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: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다양한 빵이 가득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3"/>
              </a:rPr>
              <a:t>(cafe24.com)</a:t>
            </a:r>
            <a:endParaRPr lang="en-US" altLang="ko-KR" sz="28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https://ypay.cafe24.com/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35" y="-37322"/>
            <a:ext cx="6953960" cy="3756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354" y="5413439"/>
            <a:ext cx="6391970" cy="27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50" y="2529055"/>
            <a:ext cx="7686893" cy="388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0" y="4724400"/>
            <a:ext cx="6955846" cy="299546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</a:t>
            </a:r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1407712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Cafe24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활용해 상품 추가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카테고리 추가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HTML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디자인 컬러 수정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로고 수정 작업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사업자 등록만 하면 사용 가능한 쇼핑몰 제작 </a:t>
            </a:r>
          </a:p>
          <a:p>
            <a:pPr marL="14111">
              <a:spcBef>
                <a:spcPts val="617"/>
              </a:spcBef>
            </a:pP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69" y="6359226"/>
            <a:ext cx="5715000" cy="13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main2 | </a:t>
            </a:r>
            <a:r>
              <a:rPr lang="ko-KR" altLang="en-US" sz="1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요아정</a:t>
            </a:r>
            <a:r>
              <a:rPr lang="ko-KR" altLang="en-US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 </a:t>
            </a: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4"/>
              </a:rPr>
              <a:t>(hwkims.github.io)</a:t>
            </a:r>
            <a:endParaRPr lang="en-US" altLang="ko-KR" sz="1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sz="1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https://hwkims.github.io/opay/yoajung.co.kr/bbs/content9abf.html?co_id=main2</a:t>
            </a:r>
            <a:endParaRPr lang="ko-KR" altLang="en-US" sz="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요아정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쇼핑몰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요거트</a:t>
            </a:r>
            <a:r>
              <a:rPr lang="ko-KR" altLang="en-US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 아이스크림의 정석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5"/>
              </a:rPr>
              <a:t>(cafe24.com)</a:t>
            </a:r>
            <a:endParaRPr lang="en-US" altLang="ko-KR" sz="28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111"/>
              </a:spcBef>
            </a:pPr>
            <a:r>
              <a: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https://opay.cafe24.com/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917" y="-364660"/>
            <a:ext cx="6804152" cy="3532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430" y="3390249"/>
            <a:ext cx="1609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이니스프리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- </a:t>
            </a:r>
            <a:r>
              <a:rPr lang="ko-KR" altLang="en-US" sz="2800" dirty="0" err="1" smtClean="0">
                <a:hlinkClick r:id="rId2"/>
              </a:rPr>
              <a:t>메인화면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23" y="0"/>
            <a:ext cx="2620108" cy="7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30" y="46554"/>
            <a:ext cx="3985608" cy="5033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03" y="4468195"/>
            <a:ext cx="3689254" cy="32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올리브영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69" y="-16747"/>
            <a:ext cx="5892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85897" y="-342889"/>
            <a:ext cx="7278932" cy="8466336"/>
          </a:xfrm>
          <a:custGeom>
            <a:avLst/>
            <a:gdLst/>
            <a:ahLst/>
            <a:cxnLst/>
            <a:rect l="l" t="t" r="r" b="b"/>
            <a:pathLst>
              <a:path w="6551295" h="7620000">
                <a:moveTo>
                  <a:pt x="6551206" y="0"/>
                </a:moveTo>
                <a:lnTo>
                  <a:pt x="0" y="0"/>
                </a:lnTo>
                <a:lnTo>
                  <a:pt x="0" y="7620000"/>
                </a:lnTo>
                <a:lnTo>
                  <a:pt x="6551206" y="7620000"/>
                </a:lnTo>
                <a:lnTo>
                  <a:pt x="6551206" y="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29" y="46554"/>
            <a:ext cx="2854740" cy="373258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z="2333" spc="144" dirty="0">
                <a:latin typeface="Helvetica95-Black" panose="020B0A00000000000000" pitchFamily="34" charset="0"/>
              </a:rPr>
              <a:t>WEBSITE</a:t>
            </a:r>
            <a:endParaRPr sz="2333" dirty="0">
              <a:latin typeface="Helvetica95-Black" panose="020B0A00000000000000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115" y="2784335"/>
            <a:ext cx="1367411" cy="643400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작업기간</a:t>
            </a:r>
            <a:endParaRPr sz="1778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>
              <a:spcBef>
                <a:spcPts val="444"/>
              </a:spcBef>
            </a:pP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</a:t>
            </a:r>
            <a:r>
              <a:rPr 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556" spc="7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115" y="5426360"/>
            <a:ext cx="6147265" cy="1004467"/>
          </a:xfrm>
          <a:prstGeom prst="rect">
            <a:avLst/>
          </a:prstGeom>
        </p:spPr>
        <p:txBody>
          <a:bodyPr vert="horz" wrap="square" lIns="0" tIns="47269" rIns="0" bIns="0" rtlCol="0">
            <a:spAutoFit/>
          </a:bodyPr>
          <a:lstStyle/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778" spc="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r>
              <a:rPr sz="1778" spc="-22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Photoshop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-22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sz="1556" spc="211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556" spc="111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Illustrator</a:t>
            </a:r>
            <a:endParaRPr lang="en-US" sz="1556" spc="111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4111" marR="3882632">
              <a:lnSpc>
                <a:spcPct val="111600"/>
              </a:lnSpc>
              <a:spcBef>
                <a:spcPts val="371"/>
              </a:spcBef>
            </a:pPr>
            <a:endParaRPr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14115" y="3876092"/>
            <a:ext cx="4305660" cy="592104"/>
          </a:xfrm>
          <a:prstGeom prst="rect">
            <a:avLst/>
          </a:prstGeom>
        </p:spPr>
        <p:txBody>
          <a:bodyPr vert="horz" wrap="square" lIns="0" tIns="78314" rIns="0" bIns="0" rtlCol="0">
            <a:spAutoFit/>
          </a:bodyPr>
          <a:lstStyle/>
          <a:p>
            <a:pPr marL="14111">
              <a:spcBef>
                <a:spcPts val="617"/>
              </a:spcBef>
            </a:pPr>
            <a:r>
              <a:rPr sz="1778" spc="-22" dirty="0" err="1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</a:t>
            </a:r>
            <a:endParaRPr lang="en-US" sz="1778" spc="-22" dirty="0" smtClean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제작 </a:t>
            </a:r>
            <a:r>
              <a:rPr lang="en-US" altLang="ko-KR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 CSS JS </a:t>
            </a:r>
            <a:r>
              <a:rPr lang="ko-KR" altLang="en-US" sz="1556" dirty="0" smtClean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 </a:t>
            </a:r>
            <a:endParaRPr lang="en-US" sz="1556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929" y="977661"/>
            <a:ext cx="686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lang="ko-KR" altLang="en-US" sz="2800" dirty="0" err="1" smtClean="0">
                <a:hlinkClick r:id="rId2"/>
              </a:rPr>
              <a:t>아웃백</a:t>
            </a:r>
            <a:r>
              <a:rPr lang="ko-KR" altLang="en-US" sz="2800" dirty="0" smtClean="0">
                <a:hlinkClick r:id="rId2"/>
              </a:rPr>
              <a:t> </a:t>
            </a:r>
            <a:r>
              <a:rPr lang="en-US" altLang="ko-KR" sz="2800" dirty="0" smtClean="0">
                <a:hlinkClick r:id="rId2"/>
              </a:rPr>
              <a:t>(hwkims.github.io)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12" y="0"/>
            <a:ext cx="4490626" cy="76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2" y="0"/>
            <a:ext cx="286531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Words>579</Words>
  <Application>Microsoft Office PowerPoint</Application>
  <PresentationFormat>사용자 지정</PresentationFormat>
  <Paragraphs>181</Paragraphs>
  <Slides>29</Slides>
  <Notes>2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Pretendard Medium</vt:lpstr>
      <vt:lpstr>Dotum</vt:lpstr>
      <vt:lpstr>맑은 고딕</vt:lpstr>
      <vt:lpstr>Arial</vt:lpstr>
      <vt:lpstr>Helvetica95-Black</vt:lpstr>
      <vt:lpstr>Office Theme</vt:lpstr>
      <vt:lpstr>PowerPoint 프레젠테이션</vt:lpstr>
      <vt:lpstr>PowerPoint 프레젠테이션</vt:lpstr>
      <vt:lpstr>WEBSITE</vt:lpstr>
      <vt:lpstr>PowerPoint 프레젠테이션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포폴 레이아웃</dc:title>
  <dc:creator>07-15</dc:creator>
  <cp:lastModifiedBy>07-15</cp:lastModifiedBy>
  <cp:revision>56</cp:revision>
  <dcterms:created xsi:type="dcterms:W3CDTF">2024-07-31T05:50:11Z</dcterms:created>
  <dcterms:modified xsi:type="dcterms:W3CDTF">2024-09-27T08:10:49Z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2022-02-03T00:00:00Z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2024-07-31T00:00:00Z</vt:filetime>
  </property>
  <property fmtid="{D5CDD505-2E9C-101B-9397-08002B2CF9AE}" pid="5" name="Producer">
    <vt:lpwstr>Adobe PDF library 10.01</vt:lpwstr>
  </property>
</Properties>
</file>